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581" r:id="rId2"/>
    <p:sldId id="782" r:id="rId3"/>
    <p:sldId id="767" r:id="rId4"/>
    <p:sldId id="768" r:id="rId5"/>
    <p:sldId id="769" r:id="rId6"/>
    <p:sldId id="770" r:id="rId7"/>
    <p:sldId id="766" r:id="rId8"/>
    <p:sldId id="771" r:id="rId9"/>
    <p:sldId id="783" r:id="rId10"/>
    <p:sldId id="772" r:id="rId11"/>
    <p:sldId id="773" r:id="rId12"/>
    <p:sldId id="786" r:id="rId13"/>
    <p:sldId id="774" r:id="rId14"/>
    <p:sldId id="775" r:id="rId15"/>
    <p:sldId id="776" r:id="rId16"/>
    <p:sldId id="778" r:id="rId17"/>
    <p:sldId id="779" r:id="rId18"/>
    <p:sldId id="784" r:id="rId19"/>
    <p:sldId id="785" r:id="rId20"/>
    <p:sldId id="780" r:id="rId21"/>
    <p:sldId id="781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0365" autoAdjust="0"/>
  </p:normalViewPr>
  <p:slideViewPr>
    <p:cSldViewPr>
      <p:cViewPr>
        <p:scale>
          <a:sx n="77" d="100"/>
          <a:sy n="77" d="100"/>
        </p:scale>
        <p:origin x="37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dhu\Downloads\CS%20173%20BL2%20FA13%20Grades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Histogram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'[CS 173 BL2 FA13 Grades (2).xls]Grades'!$L$167:$L$174</c:f>
              <c:strCache>
                <c:ptCount val="7"/>
                <c:pt idx="0">
                  <c:v>&lt;40</c:v>
                </c:pt>
                <c:pt idx="1">
                  <c:v>41-50</c:v>
                </c:pt>
                <c:pt idx="2">
                  <c:v>51-60</c:v>
                </c:pt>
                <c:pt idx="3">
                  <c:v>61-70</c:v>
                </c:pt>
                <c:pt idx="4">
                  <c:v>71-80</c:v>
                </c:pt>
                <c:pt idx="5">
                  <c:v>81-90</c:v>
                </c:pt>
                <c:pt idx="6">
                  <c:v>91-100</c:v>
                </c:pt>
              </c:strCache>
            </c:strRef>
          </c:cat>
          <c:val>
            <c:numRef>
              <c:f>'[CS 173 BL2 FA13 Grades (2).xls]Grades'!$M$167:$M$174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15</c:v>
                </c:pt>
                <c:pt idx="3">
                  <c:v>19</c:v>
                </c:pt>
                <c:pt idx="4">
                  <c:v>34</c:v>
                </c:pt>
                <c:pt idx="5">
                  <c:v>61</c:v>
                </c:pt>
                <c:pt idx="6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72608"/>
        <c:axId val="63864128"/>
      </c:barChart>
      <c:catAx>
        <c:axId val="93572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Students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3864128"/>
        <c:crosses val="autoZero"/>
        <c:auto val="1"/>
        <c:lblAlgn val="ctr"/>
        <c:lblOffset val="100"/>
        <c:noMultiLvlLbl val="0"/>
      </c:catAx>
      <c:valAx>
        <c:axId val="63864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57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5T16:34:38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13084 7078 516,'0'0'3096,"0"0"-258,0 0-387,0 0-645,12-7-516,-12 7 0,18-1-129,-5-3 129,15 4 0,3-4-258,18 4 129,7-5-258,21 5 0,11-7-516,19 2 258,10-1-387,17-2 129,7-2-387,5-1 258,0 0-258,-4-6 129,-9 2-129,-10-2-129,-14 1 129,-18 2-129,-16 1 258,-14 1-258,-17 0 129,-12 7-129,-11 2-129,-12-2-258,-9 5-1419,0 0-2451,-11 8-258,-10-5-516,-5 6 129</inkml:trace>
  <inkml:trace contextRef="#ctx0" brushRef="#br0" timeOffset="676.0387">13062 7211 2709,'-13'-4'2580,"13"4"-258,-13-4-516,13 4 0,0 0-129,0 0-387,0 0-129,0 7-258,0-7-129,0 31 0,2 0-129,4 16 0,-5 11-129,3 21 0,-1 15-129,1 22 0,4 8-129,2 9 129,2-1-258,4 0 258,3-6-258,1-8 0,1-11 0,0-9 0,-5-8-129,-2-6 0,-4-8 129,-4-5-129,-3-6-129,-3-13 0,0-8-258,-4-16-258,4-5-645,0-23-3225,0 0-129,0 0-516,3-14 129</inkml:trace>
  <inkml:trace contextRef="#ctx0" brushRef="#br0" timeOffset="1320.0755">13253 9056 1419,'0'0'3741,"0"0"903,-9 0-2709,16 7-129,1-7 129,19 5-129,1-5-258,24 9-258,8-4-516,21 2-258,15-2 0,17 3-258,16-5-129,8-3 0,7 0-129,3-6 129,-2-7-129,-6 0 0,-13-4 129,-13 0-129,-22 0 0,-16 2 0,-21 1 129,-16 3-129,-15 3 0,-14-2-387,-9 10-645,-5-5-3096,-4 3-387,-5-3-516,3-1-129</inkml:trace>
  <inkml:trace contextRef="#ctx0" brushRef="#br0" timeOffset="2011.115">14943 6927 645,'4'-27'2451,"-4"13"-387,0 14 129,-3-17-387,3 17-258,-11 0-387,5 12-258,-4 6-129,5 10-129,0 5 0,3 15-129,2 12-129,0 18 0,6 10 0,4 16-258,2 15 258,2 20 0,1 12-129,4 10 258,2-4 129,1 1-129,-2-7-129,1-4 129,1-12-387,-4-16 0,-3-15 0,-4-10-129,-3-14 0,-6-7 129,-1-14-258,-1-12 0,0-9-1161,-2-12-2838,1-11-258,1-15-516,0 0 258</inkml:trace>
  <inkml:trace contextRef="#ctx0" brushRef="#br0" timeOffset="3003.1718">11495 8490 4128,'7'0'4386,"2"-10"0,2 0-1161,3-16-1935,12 6-129,4-14-258,13 4-129,7-15 0,15-4-258,6-9 129,12-3-258,6-5 0,7-5-129,7-3-258,0-1 129,0 0-129,-5 4 0,-7 3-129,-8 0 129,-8 9-129,-9 0 0,-14 8 258,-9 8-129,-12 4 0,-9 10 0,-8 3 0,-6 6-129,-6 10-129,-2 10-516,0 0-1290,-14 0-2451,7 15-387,-7-1-387,4 6 130</inkml:trace>
  <inkml:trace contextRef="#ctx0" brushRef="#br0" timeOffset="3816.2183">11548 8424 2709,'8'-9'4128,"-5"-4"-1419,-3 13-516,0 0-516,14-5-258,-14 5 0,0 0-258,10-4-129,4 6-129,1 6-129,13 8-129,6 1 129,20 10-129,11 4 0,16 6-258,13 3 0,10 4-258,13-2 129,1 6-129,1-2-129,-9 0 0,-8-3 0,-13 0 129,-12-4-129,-13-2 0,-15-4 0,-9-6 129,-9-10-129,-3-2 258,-3-6-258,0-5 0,-4-4 129,-1 0-129,-2 0 0,-1-6-129,-4 6-774,-13 0-2709,0 0-1032,0 0-516,0 0-387</inkml:trace>
  <inkml:trace contextRef="#ctx0" brushRef="#br0" timeOffset="7232.4136">14979 6932 2451,'-11'-21'3999,"6"8"387,5 13-516,0 0-2451,0 0-129,13 18-258,0 0-387,12 9 0,6-1 129,19 9-258,15-3 129,19 6 0,18-6-258,15 1-129,13-4-129,4-1 0,1 1-387,-11-7-516,-10 9-1032,-23-12-2451,-18 2-516,-24-6-258,-18 0 129</inkml:trace>
  <inkml:trace contextRef="#ctx0" brushRef="#br0" timeOffset="7908.4523">15205 8865 1548,'0'0'4515,"0"0"516,0 0-387,16-27-1935,11 10-1419,3-22-129,18 5 0,5-19-645,12-1 129,6-12-387,7-3 0,2-6-129,2-4 0,-3 1-129,-6-1 0,-4-1 258,-6 4-258,-7 1 0,-7 5 387,-7 7-645,-8 13 516,-8 9-645,-8 8 0,-6 23-774,-12 10-2967,0 0-516,-4 13-387,-6 9-387</inkml:trace>
  <inkml:trace contextRef="#ctx0" brushRef="#br0" timeOffset="8467.4843">16300 7546 2451,'-14'0'4515,"14"0"0,0 0 0,14 4-2709,4 0-387,22 14-258,13-5-258,19 16 0,14-3-258,17 5-258,9 0 0,9-2-258,2-4 0,-3-2-129,-13-5 0,-9-8-129,-17-6 129,-15-4-129,-16 0 258,-14-3-129,-11-1 0,-7 0 0,-6-1-129,-12 5-645,21-10-3483,-21 10-258,16-7-516,-8 2-129</inkml:trace>
  <inkml:trace contextRef="#ctx0" brushRef="#br0" timeOffset="9083.5195">17307 8160 1935,'8'-19'3999,"-8"19"258,12-16-129,-12 16-2709,14-3-129,-14 3 129,13 24-129,-13 2-129,6 26 0,-6 10-129,0 30-387,-2 22-129,-2 19 0,1 15-129,-1 3-258,3-1 0,1-3 0,0-12-129,5-19 0,-2-24 0,1-20 0,3-21-129,-4-13 129,0-10-645,-3-28-1290,0 15-2709,0-15-129,-5-7-258,1-5-387</inkml:trace>
  <inkml:trace contextRef="#ctx0" brushRef="#br0" timeOffset="9715.5554">16030 10350 4902,'-9'3'5031,"9"-3"-129,0 0-129,11-8-2193,26 3-903,7-17-387,24 1-387,18-9-258,19-5-387,14-7-129,11-1 0,7-3 0,4 1-129,-10 3-129,-12 6 0,-20 2 0,-20 5 0,-22 7 129,-19 5-258,-23 7 129,-15 10-258,-10-10-129,-19 5-903,3 8-2451,-15 0-903,1 7-258,-5-1-516</inkml:trace>
  <inkml:trace contextRef="#ctx0" brushRef="#br0" timeOffset="10451.5978">15104 9324 1161,'-27'-32'4773,"15"18"258,5 2-258,7 12-1677,0 0-1161,26 13-258,7 4-387,25 25-645,7 12 129,15 23-387,8 13 0,4 11-129,4 3 129,-5 3-129,-5-1-129,-8-9 0,-10-12 0,-9-14 0,-9-11 129,-8-10-258,-8-8-258,-10-11-129,-8 0-516,-15-19-1806,-1 4-1935,0-16-258,-8 14-516,-1-12-258</inkml:trace>
  <inkml:trace contextRef="#ctx0" brushRef="#br0" timeOffset="11008.6296">15992 11226 9159,'10'-15'5160,"12"4"-129,16-2-258,10-9-3612,23 4-645,17-7 0,18 3 0,7-3-258,6 0 0,0 4-258,-3 1 129,-12 4-129,-14 4 0,-21 6 0,-17-1 0,-21 7 0,-17 0-129,-14 0 0,-10 8-129,-10 2-387,-11-7-903,3 7-3225,-10-1 0,1 4-516,-5-4-387</inkml:trace>
  <inkml:trace contextRef="#ctx0" brushRef="#br0" timeOffset="11367.6502">15990 11226 8385,'-14'0'4902,"10"10"-258,9 11-129,0 7-3741,10 19-258,0 13 0,3 21 258,-4 10-387,2 17 0,-3 5 0,0 3-129,-5-5-129,1-7-129,-6-14 0,-1-11 0,-2-17 0,0-19-129,-5-15 129,2-12 0,3-16 0,0 0 0,0 0-129,0 0 0,0 0-387,-5-8-774,13 8-2580,-8 0-903,10-12-516,-10 12-129</inkml:trace>
  <inkml:trace contextRef="#ctx0" brushRef="#br0" timeOffset="11835.677">17152 10919 9417,'-8'-8'5289,"-5"16"0,11 25-258,0 15-3483,6 26-645,9 9-387,11 15 0,5 9-129,7 4-129,4-5 0,4-6-129,-1-21-129,-4-15 0,-5-14-129,-8-9-129,-6-11-516,-13-16-774,2 0-3354,-9-14-129,-7 14-516,-7-9-129</inkml:trace>
  <inkml:trace contextRef="#ctx0" brushRef="#br0" timeOffset="12331.7053">16024 12318 11352,'0'0'5418,"0"0"-516,8 7-645,8-7-3483,15 0-387,10 1 258,13 7-387,11 2 129,18 7-129,10 7 0,8 7-129,6 7-129,1 3 129,-5 6-258,-4-1 129,-15-3-129,-15-2 0,-18-7 0,-13-6 0,-14-8 0,-13-7-129,-11-13-258,0 0-387,0 0-3870,-4 0-258,4 0-516,-10-20-258</inkml:trace>
  <inkml:trace contextRef="#ctx0" brushRef="#br0" timeOffset="12751.7293">17497 11862 8901,'0'0'5289,"-8"-4"-258,-2 4-258,10 14-3354,-12 0-258,7 18-129,-8 4-387,3 13 0,-5 11-387,0 9-129,-8 6-129,-3 6 0,-4-1 0,-1-2-129,2-11-129,0-8 129,5-14 0,4-11 129,9-10-258,4-12 0,7-12-387,0 0-1677,0 0-2709,0-9-258,0 9-129,12-19-516</inkml:trace>
  <inkml:trace contextRef="#ctx0" brushRef="#br0" timeOffset="23599.3498">11518 8522 3225,'11'0'4386,"-11"0"-129,0 0-2064,18 2-516,-18-2-129,11 12-645,-11-12 258,7 27-516,-3-7 0,6 14-129,5 5 0,13 15 0,9 9-129,15 14 0,17 8-129,17 8 129,13 7-129,15 10 0,11 5-129,9 1 258,0-1-258,1 0 0,-2-1 0,-4-5 0,-5-5 0,-10-8-129,-11-11 129,-13-9-129,-12-10 129,-14-12 0,-16-13-129,-14-11-129,-12-10-258,-12-14-774,2-5-3354,-12-1-387,0-16-387,-4-4-387</inkml:trace>
  <inkml:trace contextRef="#ctx0" brushRef="#br0" timeOffset="24171.3825">13532 10423 3225,'13'12'4773,"-3"13"-387,-6-9 0,-8-2-3096,4 10-258,-4-7-645,-1 5 0,-3-5-258,-2-4 0,-1-3 0,1-4 129,-3-6 129,4 0 0,-2-6 0,11 6 129,-12-25-129,12 11 0,0-4 0,3 1-258,3 1-129,1-2-774,10 7-3741,-5 1-129,4 5-387,-1-2-258</inkml:trace>
  <inkml:trace contextRef="#ctx0" brushRef="#br0" timeOffset="24635.4091">13634 10488 5676,'0'0'5160,"16"-12"-387,3-3-258,2-11-3225,14 1-516,5-11-258,10-5-387,7-7-129,10-13 0,8-7-129,7-11 129,6-8-129,6-6 129,0-3 0,3-2-129,-1 2 258,-6 10-129,-7 5 129,-10 11-129,-8 11 0,-10 12 129,-8 10-258,-8 9 129,-8 8 0,-9 5 0,-4 8-129,-7 6 129,-11 1-129,0 0-258,8 7-645,-8-7-645,-8 9-2580,-1-4-516,9-5 0,-13 15-258</inkml:trace>
  <inkml:trace contextRef="#ctx0" brushRef="#br0" timeOffset="25011.4306">15038 9206 6450,'6'-25'4773,"-6"25"-129,1-24-1419,-1 24-1677,0 0-516,0 0-258,0 0-387,0 11-129,0-11-129,-7 17 0,7-17 0,-12 12-129,12-12 0,-10 6 0,10-6 0,0 0 0,0 0-129,-4-12-258,4 12-387,2-11-1935,-2 11-1677,11-1-516,-11 1-258,0 0 130</inkml:trace>
  <inkml:trace contextRef="#ctx0" brushRef="#br0" timeOffset="29043.6612">14576 9443 3612,'-18'-15'5031,"18"15"-258,-7-12-129,15 14-2838,-8-2-516,26 8-258,-8 4-387,12 5 0,-1 0-258,9 5 0,0-1 0,0 1-129,-3-3-129,-1-3 0,-8-4-129,-6-3 129,-4-6-129,-16-3 129,0 0-129,-7 0 0,-11-6 0,-7-3 0,-6 0 0,-6-2 0,-4 0-129,-4 1 129,0 1 0,3 1-129,-1 3 129,5 5 0,6 0-129,5 0 129,8 8 0,6 1 0,10 3 0,3 0 0,7 3 0,7 1 129,3 4-129,4-1 129,0 2 0,-1 1-129,-3-2 129,-3 2-129,-4-3 129,-10-2-129,-5-1 0,-12-1 0,-10-5 129,-9 2-129,-7-4 0,-13-1 0,-4-6-129,-5 3 129,3-1 0,3-1 0,7 1 0,8-2 0,13 6 0,13 1 129,14 4-129,8 2 129,16 5-129,9-1 129,9 5 0,7 2-129,3 0 129,0 0-129,-5-2 129,-7-4 0,-10-3 0,-13-1 0,-13-5 0,-15-5-129,-16-3 129,-14-1-129,-10-1-129,-10 0 129,-5-1-129,0-2 129,1 3 0,6 0 0,10 3 0,11 2 0,11 5 129,14 1-129,13 5 0,5 1 0,13 2 0,8-2 0,4 2 0,5 1 0,2-1 129,0-2-129,1 0 0,-6-1 0,-2-3 129,-8-1-129,-4-2 129,-14-10-129,0 13-129,-9-9 129,-11-3 0,-7 0 0,-7-1-129,-8 0 129,-5-2-129,-2-2 129,1 1 0,4 0 0,6 3 0,9 0-129,12 6 258,15 5-129,13 1 0,17 6 0,10 2 0,8-1-258,6 6-645,-4-7-3870,3 0-129,-11-8-258,-4-3-645</inkml:trace>
  <inkml:trace contextRef="#ctx0" brushRef="#br0" timeOffset="31071.7772">15238 9316 1935,'24'-29'4902,"-10"16"0,-5-6-774,4 13-1290,-13-10-774,0 16-516,0 0-387,-7 24-645,-14 2 258,-5 10-516,-5 8-129,-3 7 0,-4 0 0,1-1-129,3-3 129,6-6-129,7-11 0,10-9 0,11-21 0,0 0 0,19-4 129,9-20-258,9-7 258,8-9-129,7-5 0,8-5 258,0 1-258,-2 6 129,-7 6-129,-8 9 258,-11 12-258,-14 10 0,-18 6 258,-8 29-387,-18 9 258,-9 4-129,-6 12 129,-3 3-129,2-1 0,3-3 0,6-3 0,9-9 0,10-11 0,7-12 0,7-18 0,17 0 0,7-11 0,11-13 0,6-5 0,6-10 0,4 0 129,3 0-129,-3 6 0,-8 6 0,-6 8 0,-11 12 0,-11 9 129,-13 18-129,-9 14 0,-16 7 0,-8 7 0,-4 5 0,-4-1 0,1-2 0,2-6 0,5-9 129,10-7-129,11-10 0,10-18 0,10 3 129,15-8-129,8-12 0,7-7 0,4-8 0,5-3 0,1-5 0,-5 6 0,-7 1 129,-6 8-129,-10 8 0,-11 12 0,-11 5 129,-9 25-129,-14 10 129,-7 6-129,-6 6 0,-1 2 0,0 4 129,3-10-129,9-1 0,5-9 0,10-8 129,9-12-129,1-13 0,20 4 129,2-10-129,8-8 0,6-8 0,3-4 0,2-1 0,1 5 0,-3-1 0,-7 7-129,-6 5 129,-8 9 0,-18 2 129,1 17-258,-12 9 258,-13 9 0,-7 3 0,0 4 0,1-1 129,2-2-129,5-4-129,7-6 258,6-8-129,10-9-258,6-9 129,9-3 0,7-4 0,4-7 0,4-6 0,4-1-129,0-2 129,-1 4-129,-5 3 129,-4 5 0,-6 4 0,-6 4 0,-12 0 0,3 21 129,-9 2-129,-9 3 129,-3 3-129,-3 2 0,0 1 0,0-1 0,3 1 0,2-7 0,7-2 0,5-6 129,3-5-129,1-12 0,8 5-129,3-5 0,2-4-387,8 4-2064,-5-14-2451,-1 3-129,-6-6-258,1 2-645</inkml:trace>
  <inkml:trace contextRef="#ctx0" brushRef="#br0" timeOffset="31534.8037">14734 9544 4644,'22'-21'4902,"-14"11"129,-8 10-387,5-24-2709,-5 24-645,0 0-387,0 0-387,-8-7-129,1 7-258,-5 0 129,0 4-129,-1 2-129,-4 0 0,1-3 0,-1 5 0,-1 1 0,2 1-129,1 6-516,-3-4-2709,7 10-1290,-1-2-387,4 6-387</inkml:trace>
  <inkml:trace contextRef="#ctx0" brushRef="#br0" timeOffset="44159.5255">4915 5209 1677,'0'0'4128,"4"2"387,-4-2-258,20 5-1806,-20-5-516,30 0-516,-12-5-258,10 5 0,1-7-387,7 7-258,1-5-129,3 4-129,-1-1 0,-2 0-258,-4 2-129,-7 0-387,-1 4-516,-15-4-2193,2 1-1161,-12-1-387,0 0-258</inkml:trace>
  <inkml:trace contextRef="#ctx0" brushRef="#br0" timeOffset="44971.5722">4972 5711 3870,'0'-12'4515,"0"-7"-129,0 19-258,2-13-2064,-2-3-645,8 11-516,-6-9-129,9 8-129,-2-6-258,4 5 129,-1-2-129,4 4 0,-1 0 0,1 3-129,-1 1 0,2 1-129,-3 3-129,-1 6 129,-3 3-129,-1 3 0,-3 2 0,-3 2 0,-1 3-129,-2 0 129,-3 0-129,-5 1 0,-4-2 129,-1-2-129,-2-1 0,-1-2 0,-2-4 129,3-2-129,3-1-129,1-3 258,11-6-129,-10 10 129,10-10 0,0 0-129,7 12 129,3-6 0,0 1 0,1 3 0,1 0 0,0 4 129,-2 3-129,-2-2 0,0 6 0,-6-2 0,-1 4 0,-1 0 129,-1 1-129,-5 1 258,-2-4-258,-2 2 258,-5-4-129,0-1 129,-6-4-258,0-5 258,-5-3-129,-1-2 129,-3-4-129,2 0 0,0-5 129,3-5-129,1-3-129,4-2 0,4 1 129,5-1-258,3 5-129,0-5-387,8 15-1161,0 0-2709,0 0-129,0 0-258,0 0-516</inkml:trace>
  <inkml:trace contextRef="#ctx0" brushRef="#br0" timeOffset="51718.9581">17164 4988 645,'0'0'3354,"0"0"387,0 0-1548,-3-12-258,3 12-258,0 0 0,0 0-258,-16-3-387,16 3-129,-20 0-387,7 0-129,-10 3-129,-2 2 0,-9 0 0,-8-3 0,-12 1 129,-10-2-129,-13-1 129,-8 0 0,-13-4 0,-6 4-129,-11-5 0,0 5-129,-1-2 0,5 2 0,6 2-129,6 1 0,11 3 0,5 0-129,12 1 129,9 4 0,7-1-129,13 0 0,10 4 0,8-3-903,22 6-3096,4-4-258,20 3-258,8-4-516</inkml:trace>
  <inkml:trace contextRef="#ctx0" brushRef="#br0" timeOffset="52155.9831">16449 5309 5676,'12'-6'5418,"-12"6"-645,0 0-258,0 0-1290,-4 7-2580,-5 8-129,2 9-387,-1 0 0,-3 7-129,0 1 129,0 4-258,2-2 258,0-3-258,2-3 129,4-2 0,-1-4 0,3-4 0,1-3 0,0-15 0,8 17 0,3-9 0,2-4 0,3-2 0,5-2 0,4 0 0,2 0 0,3 0 0,1 0-129,-1-2-387,1 2-258,-9-12-516,8 12-3096,-14-8-258,2 6-258,-8-8-258</inkml:trace>
  <inkml:trace contextRef="#ctx0" brushRef="#br0" timeOffset="52411.9978">16671 5429 7353,'1'-30'4902,"-1"30"-129,0 0-387,3 15-2838,-10 7-516,1 15-258,-8 3-258,2 6-387,-2 2 0,1 3-129,-1-2-129,1-7 129,5-4-129,1-9-129,3 0-645,-4-17-1290,7 7-2451,1-19-129,-5 15-258,5-15-516</inkml:trace>
  <inkml:trace contextRef="#ctx0" brushRef="#br0" timeOffset="60367.4528">11445 8410 774,'17'-17'4386,"-5"7"516,0-4-1548,5 10-774,-7-10-645,8 10-387,-11-6-645,10 8-129,-7-2-258,3 4 0,-2 0-129,0 1-129,0 6-129,1 3 0,-1 1 0,2 3 0,-1 1 0,0 2-129,0-1 0,-2 5 129,-1 0 0,-1 0 0,-4 0 0,-1 1 0,-3-3 129,-2 1-258,-6-1 387,-2-2-387,-4-2 0,-3-1 129,-4-1-258,0-2 258,-3-3-129,1-3 0,-2-4 129,-3-1-129,2-1 129,1-4-129,3-10 129,-1 1-129,5-6 0,3-2 129,2-5-258,7-3 258,2-2-258,4-2 129,0-1-129,7 1 129,1 1 0,2 4-129,4 5-129,-3-1-645,12 16-2709,-10-5-1161,7 9-516,-5-3-258</inkml:trace>
  <inkml:trace contextRef="#ctx0" brushRef="#br0" timeOffset="61219.5015">11041 7674 3483,'1'-14'4257,"-1"14"-516,0 0-1290,0 0-645,0 0-387,0 18-516,-6 4 0,6 10-516,-2 1 129,2 5-258,-2 0 0,2 0-129,3-6 0,4-5 0,1-5-129,3-12 0,1-6 0,2-4 0,2-8 129,-2-9-129,1-7 129,-1-2 0,-2-5-129,-1 1 129,-3 0-129,-2 3 129,-1 1-258,-2 6 258,-2 3-258,-1 17 0,0 0 258,0 0-129,0 17 129,0 8-129,0 5 129,3 7-129,4 1 129,4 0-129,0-4 0,6-2 0,6-5 0,3-5-258,8 0-1290,-3-15-2709,6-5-516,-1-4-258,-2-9-129</inkml:trace>
  <inkml:trace contextRef="#ctx0" brushRef="#br0" timeOffset="62051.5491">11710 6821 3354,'0'-18'4257,"9"11"-903,-9 7-903,20 0-258,-12 0-516,10 12-129,-7 0-516,6 14 0,-4 3 0,7 11-387,-2 8 129,6 14-258,3 13 0,3 15 0,3 12-258,1 12 0,-5 11 0,0 14-129,-7 11 0,-7 4-129,-6 5 129,-8 11 0,-2 0 0,-12 4 0,-6 1 0,-10-2 0,-2 1 0,-10 0 129,-5-2-387,-8-10 387,-4-4-258,-2-6 0,1-4-387,-4-15-516,11 2-3999,-6-12-129,6-4-129,1-6-774</inkml:trace>
  <inkml:trace contextRef="#ctx0" brushRef="#br0" timeOffset="64450.6864">12224 7706 2967,'0'0'3483,"-11"-20"-129,11 20-258,0 0-516,0 0-387,6 4-516,9 15-774,-2-6 0,6 11-387,0 2 129,6 6-387,-1 0 0,1 0-258,-4 2 129,3-5-129,-4 0-258,-3-7-129,1 3-1032,-12-12-2967,5-2-645,-11-11 0,9 1-258</inkml:trace>
  <inkml:trace contextRef="#ctx0" brushRef="#br0" timeOffset="64683.6995">12428 7565 645,'-14'-3'4644,"5"6"387,-1 14-258,-5 4-2322,6 16-1290,-7 2-387,6 10-258,-4 4-387,0-3-645,10 8-3096,-6-7-903,2-2-129,-1-3-387</inkml:trace>
  <inkml:trace contextRef="#ctx0" brushRef="#br0" timeOffset="65060.721">12321 8529 3225,'-4'-11'4902,"4"11"-129,0 0-129,11 13-3354,-6 3-387,7 12-258,-2 0 0,6 5-387,-3 2-129,1 0-258,-2-2-129,-1-8-258,5 5-1806,-6-15-2064,-1-5-387,-9-10-258</inkml:trace>
  <inkml:trace contextRef="#ctx0" brushRef="#br0" timeOffset="65240.7315">12466 8564 4773,'-14'-4'4773,"6"6"-258,-2 13-129,-2 11-3999,-4 3-258,-4 5-387,4 14-1806,-3-5-2322,-2 1-129,1 0-258</inkml:trace>
  <inkml:trace contextRef="#ctx0" brushRef="#br0" timeOffset="65567.7503">12338 9147 258,'-12'25'4644,"9"-11"387,-4 3-516,7 9-1677,-6-11-1032,6 16-774,0-6-129,0 9-387,0 0 0,0 2-258,0 0-129,0 3-129,3-3 0,-2 3-129,2-3-258,-3-7-387,9 9-1677,-6-15-2193,1-6-258,-2-6-258</inkml:trace>
  <inkml:trace contextRef="#ctx0" brushRef="#br0" timeOffset="65796.7631">12452 9390 5934,'0'-11'5418,"0"11"-516,-18 3-129,8 16-3483,-11-1-645,0 10-129,-6 4-258,-4 7-129,-1 7-387,-8-3-2838,5 10-1548,-5-5-387,4 1-516,-1-3 259</inkml:trace>
  <inkml:trace contextRef="#ctx0" brushRef="#br0" timeOffset="68422.9133">13269 6387 2967,'82'-22'4515,"-24"9"0,13 6-2709,5-10 0,20 11-258,0-5-516,14 11 129,0 0-516,6 7 0,-1 5 0,-1 11-258,-3 6 129,2 10-129,-3 1-129,1 4 0,-1 3-129,4 0 0,6-3 0,9-2 129,6-3-258,9-1 129,7 0 0,6 4 0,7 1 0,5 4-129,0 3 129,0 7-129,4 7 258,-5 3-258,0 1 0,-1 1 0,-1 3-258,-3 2 516,-3 2-129,-4 3 0,-10 3 129,-6 6-129,-12 5 258,-8 8-129,-15 2 0,-7 8-129,-15 3 129,-10 10-129,-10 4-129,-6-2 129,-7 6 0,-3 2-129,-2 4 0,0 9 129,2 2-387,2 1 258,-1 1 0,5 7 129,-1 5-258,-3 1 258,-6-2 0,-9-8-129,-10-3 129,-11 1 0,-13-2-258,-14-12 129,-18-8 258,-18-2-258,-18-7 0,-24 1 129,-17 2 0,-17-6 0,-14 0-129,-10-2-129,-8-1 0,0-2 0,5-6 0,8-3 129,14-10-129,10-7 0,13-12 129,11-7 129,6-10-258,10-8 258,4-10-129,4-9 0,0-7 0,4-9 129,-1-6-258,-1-6 258,-4-3-129,-2-6 129,-7-8-129,-8-9 129,-11-7 0,-13-9-129,-15-6 129,-16-9-129,-14-1 129,-10-8-129,-9-1 258,-3-2-129,0 0 0,4-1 0,9-2-129,12-1 129,10-7-129,11-2 0,9-4-129,7-2 0,5-4 0,-2-4 0,2 1-129,-2-2 129,3-2 0,-2-1 0,3-2 0,4 2 0,8-1 129,10-4-129,8-1 129,11-1 0,10-4-129,7 1 129,10 0-129,7-4 0,7 3 0,6 0 129,5 2 0,6 1-129,1 3 129,3 2-129,-2 0 129,0 4 0,1 1 0,1 1 0,2 0-129,3 2 129,5-4 0,1 2-129,8 1 258,3 5-258,4 2 0,0 3 129,1 8-129,-2 7 129,-1 8-129,0 2 129,-3-1-129,1-3 0,3 2 258,2-5-258,4 1 258,2-3-258,5 1 129,2 0 129,1 5-129,2 3 0,1 0 0,-3 3-129,-4 0 129,0-1 0,-2-2 129,-2 1-258,-2-4 129,-2 0 0,-1-2 0,-4 0 129,-2-3-258,-3 1 129,-6 1-129,-2 2 129,-3 3-129,-4 1 129,-5 1 0,3 4-129,2 3 129,5 4 0,2 4 0,10 3 0,10 2 0,8 3 0,9 2 0,5 2 0,6 1 129,2 3-129,0 2-129,-1 2 258,-2 5-258,-7 7 129,-3 6-129,-6 4-129,-1 9-516,-9 1-774,4 17-3096,-6-1-258,5 7-387,-2-4-387</inkml:trace>
  <inkml:trace contextRef="#ctx0" brushRef="#br0" timeOffset="75007.2901">19675 8599 7482,'24'-47'5031,"-17"24"-129,-7-1-258,0 8-3225,-10-3-516,0 8 129,-12 1-387,-2 10-387,-8 11 129,-7 12-129,-5 13 0,-3 15-129,-4 14 0,3 6-129,3 8 0,9-2 129,10-4-258,12-3 129,10-12-129,8-14 129,14-13-129,7-12 129,7-9 0,-1-10-129,1-2 129,-2-10 0,-4-2 0,-1-3-129,-6 0 129,-3 1 0,-3 2 0,0 4 0,-2 3 0,0 6 0,-1 1 0,0 7 0,-2 6 0,3 4 0,-1 3-129,-1 9 129,0-3 0,-2 6 0,0-4 0,-1 0-129,-2-6 129,-2-2-387,-1-2-258,-1-18-1806,0 0-2193,-8 0-516,8 0-129,-2-24-258</inkml:trace>
  <inkml:trace contextRef="#ctx0" brushRef="#br0" timeOffset="75240.3035">19971 8390 9933,'22'-54'5418,"-19"42"-645,-3 12 258,0 0-3999,0 28-387,-6 1-129,0 9-129,-4 4-258,-1 5 0,-3 3-129,-1-2-387,6 5-1806,-6-15-2709,8-6-258,-2-8-258,7-4-645</inkml:trace>
  <inkml:trace contextRef="#ctx0" brushRef="#br0" timeOffset="91674.2432">21044 8439 5160,'10'-33'5289,"-5"22"-387,-3-2-387,8 12-2967,-10 1-258,0 0-258,0 0-129,4 16-387,-8 11-129,-6 13-129,-8 9 0,-5 10 0,-2 6-129,-2 4-129,3-3 0,2-7 129,6-6-258,8-8 258,8-11-129,13-9 0,9-11 0,7-6 129,7-4-129,6-4 0,3-2 0,1-6-129,-2 1-387,-6-9-1161,3 5-2967,-11-5-516,-4 1-129,-10-7-645</inkml:trace>
  <inkml:trace contextRef="#ctx0" brushRef="#br0" timeOffset="91863.2543">21306 8640 9417,'-29'25'5289,"9"3"-258,7 18-387,-5 0-3870,3 15-258,-1 2-387,1 6 0,1-2-387,1-8-258,5 1-1032,-5-18-3225,7-8-258,3-13-387,3-9 0</inkml:trace>
  <inkml:trace contextRef="#ctx0" brushRef="#br0" timeOffset="92053.2651">21508 8963 7740,'35'-4'5418,"-17"-1"-645,5 1-129,-1-7-3999,10 4-387,2 2 0,3-7-903,5 9-2967,-5-9-1161,1 2-129,-7-5-516</inkml:trace>
  <inkml:trace contextRef="#ctx0" brushRef="#br0" timeOffset="93815.3659">22032 8716 7740,'2'-16'5289,"-2"16"-387,-14 0-129,-7 10-3612,2 19-387,-4 2-387,3 9-129,-1 3-129,3 0 0,8 0-129,7-7-129,3-8 129,13-9-129,7-6 0,5-13-129,6-3 129,0-13 0,4-7-129,-1-7 258,-2 0-129,-3 1 129,-7 1 129,-4 7 129,-6 4-129,-4 5-129,-8 12 129,-2 7 0,-4 8-129,-1 11 129,2 0-129,1 3 0,3 0 0,1 0 0,5-4 0,5-6 0,4-7 0,2-6 0,0-6 0,1 0 0,-1-9 0,-2-5 0,-4-7 0,-3-2 0,-6-5 129,-3-1-129,-8-4 129,-6 1-129,-2-2 129,1 2-129,4 2 129,8 0-129,5-2 129,15-2-129,12-4-129,15-2 129,9 2-129,4-1 0,-1 3 0,-4 6 129,-6 7 0,-9 12 129,-12 12 129,-15 18-129,-8 11 129,-7 11 0,-7 10 0,0 9-129,-2 3 0,4-1 0,3-3-129,2-6-129,4-4 0,2-8 0,1-9-258,0-11 0,5-4-258,-5-17-387,14 7-129,-11-21-903,16 3-1290,-9-22-387,15 7 774,-10-11 1161,9 4 1290,-3 6 903,-6-4 645,3 21 903,-16-5 1548,-2 15 129,0 0-1032,-2 29-645,-15-12-1161,8 8-258,0-3-387,2 1-129,3-8 129,4 0-129,0-15 129,15 7 0,-2-7 0,-1-13-129,1-3 129,2-2 0,-2-5 0,2 1-129,-2 0 0,-2 1 0,0 3 0,-1 6 0,0 5 0,1 1 0,-1 6 0,3 0-129,-1 8 129,3 3 0,-1 1 0,0 1 0,-1 3 0,1 0 0,-3-2 0,0-1-129,-1-2 129,-10-11 0,18 10 0,-10-10-129,3 0 129,1-7 0,4-5-129,1-3 129,4-3 0,2 0-129,2 0 0,-1 1 129,-1 0 0,-2 2 0,-6 3 0,-3 4 129,-12 8-129,0 0 129,0 0 0,-10 12 0,-4 3-129,0 4 129,-1 0-129,4 1 0,4-1-129,2-2 129,5-4 0,0-13 0,5 16-129,5-16 129,1 0 0,1-6-129,-2-2 258,2-1-258,-1 1 129,-1 0 0,1 2 0,1 3 129,1 3 0,-1 3 0,-1 6 0,-2 4 0,2 1 0,-1 0 0,0-2 0,-2 0-129,0-6-129,3-3 129,1-3 0,1-11-129,2-4 129,3-8-129,1-5 129,2-8-129,3-6 129,0-8-129,4-5 129,-4 1 0,-3-2 0,-3 6 129,-3 6-129,-4 13 0,-7 12 0,-4 19 0,0 9 129,-6 19-129,0 8 129,-3 10-129,-1 4 0,1 3 0,1-2 0,-2-2 129,2-5-129,-1-6 0,3-7 0,4-11 0,2-5 0,0-15 0,12 6 0,4-8 0,7-7 0,2-2-129,3 2 129,1 1-129,0 4 129,-4 4 0,-2 8-129,-8 5 129,-5 6 0,-6 2 0,-4 4 0,-7-1 0,-8-2 0,-3-3 0,-7-7 129,-2-3-129,-1-7 0,1-4-258,4-7-129,-1-15-645,21 8-1161,-7-17-2322,16-2-645,11-11-258,14-6-129</inkml:trace>
  <inkml:trace contextRef="#ctx0" brushRef="#br0" timeOffset="94271.3919">23809 8528 5547,'56'-46'5418,"-41"46"-258,-6 12-645,-9 13-2064,-1 20-1806,-2-1-516,-2 13-387,1-2 0,0-3 129,3-2 0,1-8 258,0-7 0,7-13 0,0-6-129,2-9 129,2-7 129,4-3-129,2-8-258,3-4 129,1-2 129,1-1 0,0-2 0,2 0 258,-2-4 0,0 2-129,-3-2 0,-1 5 0,-2-6 0,-3 6 0,-4 0-129,-5 5-129,-2 4 129,-2 10 0,-8-11 0,-5 11 129,-4 6-129,-2 10 129,-3 6-129,3 7 0,-1 6 129,4 4-129,5 4-129,2 0 129,5 0-129,4-4 129,0-5-258,8-5 129,-3-4-129,2-9-129,2 1-516,-9-17-2193,15 4-2064,-15-4-258,0 0-387,0 0-516</inkml:trace>
  <inkml:trace contextRef="#ctx0" brushRef="#br0" timeOffset="98464.6318">17786 7954 8643,'0'-19'5289,"0"19"-258,-3-11-387,3 11-3225,-1 18-774,1 12-129,0 9-258,0 8-129,0 6-129,0 1 0,-1 1-129,-2-8-258,3 1-516,-10-21-2193,10-1-1677,-7-13-258,7-13 0,-10 2-516</inkml:trace>
  <inkml:trace contextRef="#ctx0" brushRef="#br0" timeOffset="98771.6494">17734 8047 7224,'14'-87'5031,"0"58"-129,2 4-516,9 14-2838,-7-2-516,11 13-258,-4 0-516,1 9 0,-7 7-258,-3 2 0,-6 5 0,-7-2-129,-3-1 129,-8 2-129,-6-1 129,-3 3 0,1-2 0,2 3 0,4 1 0,5 4 129,5 5-129,6-1 0,11 2 0,1-1 0,6 1 0,0-5-258,1 9-1161,-8-13-2838,1 1-516,-7-6-258,-2-4-387</inkml:trace>
  <inkml:trace contextRef="#ctx0" brushRef="#br0" timeOffset="99406.6857">17595 9690 8901,'-7'-12'4902,"-3"12"-129,-8 7-258,2 17-3612,-5 3-258,4 9-387,0 3 0,5 4-129,3-4 0,8-1 0,3-8-129,11-9 0,1-7-129,4-10 129,0-4 0,-1-6 0,-1-7-129,-1-1 258,-2-3-129,0 0 0,-2 3 129,2 5-129,1 6 129,-2 4-129,0 12 129,-4 9-129,-2 10 258,-2 4-129,-2 3 0,-2 2 0,0 3 0,-2-8-645,2 5-3483,0-14-516,0-1-516,0-6-258</inkml:trace>
  <inkml:trace contextRef="#ctx0" brushRef="#br0" timeOffset="100355.7399">17370 10735 6450,'10'-27'4902,"-9"17"0,-1-2-387,0 12-2064,-21-5-1032,8 6-645,-7 6-258,-1 8-129,-1 4-129,2 9-258,1-1 129,5 5-129,7-3 0,3 1 0,4-2 0,5-3-129,7-4 129,2-6 0,1-2 0,3-7 0,-2 0 0,4-5 0,-4-1 0,1 0 0,-2-7 0,-2 1 129,-2-3-129,-2 2 0,-9 7 0,10-12 0,-10 12 0,0 0-129,2-12 258,-2 12-129,0 0 0,0 0 0,0 0-129,0 0 129,0 0 0,0 0 129,0 0-258,0 0 129,0 0 0,0 0 129,4 9-129,-4-9 0,0 22 0,0-7 0,0 1 129,2 3-129,1-1 0,-3-1-129,5 5-516,-5-11-2580,4 5-1419,-3-2-129,1-2-387,-2 2-516</inkml:trace>
  <inkml:trace contextRef="#ctx0" brushRef="#br0" timeOffset="100664.7577">17703 11569 11481,'10'34'5160,"-6"-4"-387,-4 1-258,0 5-4386,0 3-129,0-2-387,1 6-1548,-1-14-2451,4-5-387,-4-14-387,0-10 0</inkml:trace>
  <inkml:trace contextRef="#ctx0" brushRef="#br0" timeOffset="100987.7761">17767 11657 7353,'15'-84'4902,"-3"50"0,-1 0-387,14 18-2451,-11-2-774,12 15-387,-6 3-387,3 5 0,-5 9-258,-2 6-129,-8 4 129,-5 3-129,-3 1 129,-7 4-129,-3-7 129,-1-1-258,1-3 258,1-4-129,4-4-129,0-1 129,5-12 0,0 18-129,0-7 129,0 4-129,2 2 129,1 4 0,1 1-129,3 4 129,2 0-387,0-6-387,10 9-4128,-8-12-129,6 3-516,-5-12-129</inkml:trace>
  <inkml:trace contextRef="#ctx0" brushRef="#br0" timeOffset="101894.828">17038 12833 4773,'13'-17'5418,"-13"17"-129,4-15-387,-4 15-1806,-14 0-1161,6 11-774,-10 2-516,-1 12-258,-4 6-129,2 8 0,0 4 0,5 3-129,3 0 0,7-2 0,6-5 0,0-7-129,13-8 129,3-10-258,4-9 129,1-6-129,4-11 129,-3-4 0,0-3-129,-2-3 0,-2 0 129,-3 2 0,-4 8-129,0 0 129,-11 12-129,11-7 129,-11 7 0,0 0 0,6 11 129,-6 4-129,0-2 129,0 7-129,0-2 129,0 2-129,1-1 0,2-4 129,-1-1-129,-2-14-129,4 15 129,-4-15 0,0 0 0,0 0 0,0 0 0,0 0 0,0 0 0,0 0 0,0 0 0,0 0 0,0-5 0,0 5 0,0 0 0,0 0 0,0 0 0,0 0 0,4 0 0,-4 0 0,0 0 0,0 0 0,3 14 0,-3-14 0,0 0 0,0 12 0,0-12 0,0 0 0,-5 17 0,5-17-258,0 0-387,0 0-3096,0 0-1161,0 0-258,0 0-516</inkml:trace>
  <inkml:trace contextRef="#ctx0" brushRef="#br0" timeOffset="102675.8727">15805 12467 5031,'2'-12'5160,"-2"12"0,0 0-516,-7 3-2451,7 30-645,0 1-516,4 17-387,0 5-387,3 6 0,-1-1-516,0-9-387,7 3-2193,-8-23-1935,3-6-129,-8-26-387,0 0-258</inkml:trace>
  <inkml:trace contextRef="#ctx0" brushRef="#br0" timeOffset="102979.8901">15855 12623 6450,'14'-107'5031,"-2"58"129,1 6-645,9 16-2709,-8 3-645,6 17-516,-5 2-129,-1 10-258,-5 9-129,-8 10-258,-1 2 258,-7 6-258,-5 1 129,-4 0 129,-2-1-129,-1-4 0,4-1 0,5 0 0,5-1 0,5 0 129,9 2-129,7 1 0,8 3 129,3-1-129,3 0 0,-2-6-129,0 3-774,-10-13-3741,3-3 0,-9-10-516,-12-2-258</inkml:trace>
  <inkml:trace contextRef="#ctx0" brushRef="#br0" timeOffset="103307.9089">15596 11047 5676,'0'-17'5160,"0"26"-387,-3 16-258,1 21-1935,-3 0-2322,5 9 0,0 3-129,0-1 0,3-4-258,-1-13 0,3-3-1032,-5-18-2967,0-19-258,0 0-258,0 0-258</inkml:trace>
  <inkml:trace contextRef="#ctx0" brushRef="#br0" timeOffset="103706.9317">15545 11093 5934,'0'-121'5031,"6"77"-258,4 6-258,7 16-2709,-4 0-516,6 12-645,-5 6 0,0 7-387,-3 6 0,-3 7-258,-4 1 129,-3 5 0,-1 1 0,-4 3 0,-2-2-129,0 0 0,-2 1 0,1-4 129,1-1-129,1-2 0,2-2 0,1-5 0,2-11-129,5 18 129,6-11 0,3 1 0,5 3 0,3 3 0,4 6 0,-1 2 129,-2 4-129,-2 4 0,-5 1 0,-5 4 129,-10 0-129,-1-1 0,-9-3 0,-5 0 0,-2 3-387,-5-10-1032,6 10-2967,-2-4-258,3 2-516,2-3-387</inkml:trace>
  <inkml:trace contextRef="#ctx0" brushRef="#br0" timeOffset="105796.0512">15485 8842 8643,'4'-11'5418,"-4"11"-516,4 19-387,7 11-3354,-8 7-774,5 5-258,-2 9-258,0 0-129,2 3-645,-5-13-387,4 2-1161,-7-21-1548,0-6-903,0-16-387,0 0 387</inkml:trace>
  <inkml:trace contextRef="#ctx0" brushRef="#br0" timeOffset="106163.0722">15531 9060 1419,'2'-108'4386,"3"56"258,4 3-387,-4-5-1548,12 18-645,-8-3-516,9 24-129,-7 1-387,3 14-387,-2 2 0,-1 14-258,-4 5-258,-4 8 0,-3 4 0,0 2-129,-4 0 0,-4-1 0,2-7 0,1 0 129,1-4-258,4-6 258,3-4-258,5-2 129,8-3 0,2 3 0,-1-3 0,6 0-129,-4 4 129,-1 0 0,-2 3 0,-3 0 0,-4 2 0,-6 1 0,-3 4-129,-4 0 258,-7 0-258,-5 2 0,-2 4-645,-6-12-1677,1 3-2193,1-2-387,1-8-258,1-9-258</inkml:trace>
  <inkml:trace contextRef="#ctx0" brushRef="#br0" timeOffset="107420.1441">15910 7410 7998,'-9'-28'5289,"1"18"-387,8 10-129,-13 0-3612,13 13-258,0 5-516,9 6-129,3 3-258,5 1 0,2 0-258,2-6-129,5-1-645,-8-17-1419,3 4-2064,-7-8-645,4 0-258,-8-12 0</inkml:trace>
  <inkml:trace contextRef="#ctx0" brushRef="#br0" timeOffset="107751.163">16122 7429 4644,'12'-26'5418,"-12"26"-387,0 0-387,0 0-2322,-6 11-1032,-2 11-387,-8-4-258,5 6-387,-6 2-258,3 1 0,0-5 0,3-2 0,2-3-129,3-5 129,2 0 0,4-12-129,-5 13 129,5-13 129,-3 10-129,3-10 0,-8 20 0,5-7 129,-1 3-129,1 1 129,3 4 0,0 1 0,4 6 129,3 1-258,4 1 258,-1 0-387,3 2-129,-2-9-1935,0 8-2451,-2-6-387,-1-1-387,-4-8-387</inkml:trace>
  <inkml:trace contextRef="#ctx0" brushRef="#br0" timeOffset="108684.2164">14723 6640 6966,'5'-31'5418,"-5"31"-387,0 0-129,8 1-3741,-8 16-516,0 11-129,2 5-387,1 2-516,1 6-387,-4-10-1161,7 6-2709,-4-8-387,1-7-258,-4-10 0</inkml:trace>
  <inkml:trace contextRef="#ctx0" brushRef="#br0" timeOffset="109051.2374">14789 6544 2451,'14'-63'4773,"-6"39"-258,5 5-258,-5-2-2580,12 15-516,-3-4-387,4 10-387,-3 0 0,1 10-129,-4 4-129,-4 6 0,-6 6-258,-5 3 0,-4 3 0,-9-1 0,-5-2-129,-5-2 258,-1-7 0,5-2 129,-4-5 129,9 2 0,3-3 129,10 4 0,1 0 129,14 4-258,3 5-129,2 0 0,4 8-129,-2-2-258,0 5-1032,-6-8-2967,1 1-516,-7-6-258,1 0-129</inkml:trace>
  <inkml:trace contextRef="#ctx0" brushRef="#br0" timeOffset="109687.2737">14624 8612 6450,'-1'-65'5031,"1"39"-258,-2-1-129,1 11-3483,-9 2-516,10 14-258,-20 9 258,8 19-258,-3 6 129,3 7-387,2 5 129,1 0-258,4-4 129,2-9 0,3-4-258,9-11 129,3-4 0,2-9 0,3-5-129,3-7 129,2-2 0,3-6 0,-1 1 0,-2 3 129,-1 1-129,-3 10 0,-5 1 129,-6 16-129,-1 7 129,-5 9 0,-1 2-129,0 2-129,-1 5-516,-2-15-903,4 9-3096,3-9-387,5-5-129,0-5-645</inkml:trace>
  <inkml:trace contextRef="#ctx0" brushRef="#br0" timeOffset="111434.3737">13314 9404 2580,'10'-7'5160,"-10"7"-129,0-23-774,0 23-1677,-5-12-774,5 12-516,-16-1-516,5 8-258,-7 10-129,3 9 0,-6 6-258,4 7 0,2 2-129,2 3 0,7-3 0,2-6 0,4-10 0,6-7 0,4-10-129,1-8 129,3-4 0,0-11 0,0-4 0,-1 0 129,0 1-129,-2 6 0,1 2 129,-3 10-129,2 8 0,-4 13 0,-1 7 0,0 4-129,1 7-516,-5-7-645,11 8-2193,-10-10-1548,1-1-129,-1-9-645</inkml:trace>
  <inkml:trace contextRef="#ctx0" brushRef="#br0" timeOffset="112402.429">13238 9457 3096,'-12'0'5160,"12"0"-129,-9-1 129,9 1-3096,0 12-516,4 14-387,-4 5-516,4 13-129,-4 6-129,-1 6-129,-4 0-129,-1-2-129,-1-11 0,-1-10 0,3-15 0,5-18 0,0 0 0,-8-29-129,8-10 258,1-11-129,3-10 129,5-10-129,0-6 0,7 2 129,1 4 0,3 7-129,0 10 129,1 10 0,-2 13-129,-1 16 129,-4 14 0,-4 10 0,-4 16 0,-4 6-129,-2 8 0,-5 9 129,-5 4-129,-2 1 129,1-5-258,-1-3 129,4-5 0,3-4 0,5-7-129,0-9 129,13-6 0,5-2 0,3-2 0,4-2 0,0 4 0,-3-2 129,-2 5-129,-6 1 129,-4 2-129,-8 5 0,-2 1 0,-6 6 129,-6-6-258,-6 6 129,0-2-129,-3-3-387,3 10-1677,-7-16-2580,4 4-387,-4-12-387,6 3-387</inkml:trace>
  <inkml:trace contextRef="#ctx0" brushRef="#br0" timeOffset="113308.4809">13328 7347 6450,'-12'19'5289,"11"1"-516,1 9-258,0 2-3870,0 11-129,1 1-387,1 1-129,-1-3-387,-1-9-387,1 1-1161,-4-16-2451,2-6-258,1-11-516,-6-7 258</inkml:trace>
  <inkml:trace contextRef="#ctx0" brushRef="#br0" timeOffset="113675.5019">13291 7485 516,'-3'-90'4644,"3"48"516,0 0-903,4 18-1161,-4-7-1032,8 21-645,-4-5-387,6 11-387,-10 4-258,15-8-258,-15 8 0,16 0 0,-16 0-129,10 2 0,-10-2 0,0 0 0,4 15 0,-4-15 129,0 0-129,0 13 0,0-13-129,0 0 258,0 0-258,0 0 129,0 0 0,0 0 0,0 0 0,0 0 0,0 0 0,0 0 0,0 0 0,0 0 0,0 0-129,0 0 0,0 0-129,-5 4-129,5-4-387,0 0-1161,0 0-2709,0 0-387,-4 10-258,4-10 259</inkml:trace>
  <inkml:trace contextRef="#ctx0" brushRef="#br0" timeOffset="114787.5655">13324 7364 1806,'-3'-16'5160,"-1"3"-129,4 13-129,0 0-2322,-1 16-1032,0 7-516,2 13-387,1 7-387,3 8 129,-2 6-258,0-4 0,2-2-129,0-9 0,0-7 0,-1-10-129,7-7 0,-2-15-645,9-1-2838,-4-3-1161,3-9-258,0-5-516</inkml:trace>
  <inkml:trace contextRef="#ctx0" brushRef="#br0" timeOffset="115130.5851">13629 7442 7998,'0'0'5160,"-13"-6"-258,4 16-258,-5 8-3999,4 8-258,-2 3-258,0 5 0,-6 4-258,1-1 129,-1 4-258,-5-7-258,0-2 129,-2-3 0,4-4-258,-3-10 258,8-1 0,1-8-129,6-5 516,9-1 0,0 0 258,0 0 129,0 0 0,9 4 258,-2 9-129,3 15 129,-3 2-129,0 15-129,-3 6-129,0 7-387,5 5-3999,-9-1-645,1 1-387,-1-4-774</inkml:trace>
  <inkml:trace contextRef="#ctx0" brushRef="#br0" timeOffset="115967.633">13637 10919 1806,'0'0'3741,"0"0"-129,0 0-1548,0 0-1161,0 0-516,0 0-129,0 0-258,0 0-387,8 2 129,-8-2-516,0 0 129,0 0-1161,4 12-1806,-4-12 0</inkml:trace>
  <inkml:trace contextRef="#ctx0" brushRef="#br0" timeOffset="116218.6473">13637 10919 2967,'-3'-27'4257,"3"27"-516,5-12-1677,-5 12-1161,0 0-903,0 0-1935,0 0-1935,0 0-129,0 0 0</inkml:trace>
  <inkml:trace contextRef="#ctx0" brushRef="#br0" timeOffset="116456.6609">13634 10882 7740,'0'0'5160,"0"0"-129,0 12-516,-6 12-3483,6 18-387,0 1-387,0 4-387,0 3-387,0-11-1032,0-2-3096,-1-12-387,1-9 0,0-16-516</inkml:trace>
  <inkml:trace contextRef="#ctx0" brushRef="#br0" timeOffset="116763.6785">13617 10976 5289,'15'-98'5418,"-7"52"-516,6 4-129,-5 1-2967,14 17-516,-6 0-516,6 19-129,-4 3-387,2 3 0,-4 9-129,-5 8 0,-4 8 0,-6 1-129,-2 2 129,-12 2-129,-5 1 129,-4 0-258,-2-4 258,2-1-129,3-5 0,9 1 0,8-2 0,7 0 0,15 4 0,12 1 0,9 4-129,4 0-258,9 14-2580,-7-10-1806,0 4-129,-9 1-645,-5-1-129</inkml:trace>
  <inkml:trace contextRef="#ctx0" brushRef="#br0" timeOffset="135319.7398">7042 11757 5031,'0'-11'4902,"10"-2"-387,-10 13 0,18-4-2451,-18 4-387,18-3-645,-18 3 0,16 3-387,-16-3-258,11 19 0,-11-8-258,3 3 129,-3-2-129,-6 0-129,-2-2 0,-3-3 0,2-7 0,-2 0 0,1-4 0,-1-4 0,4-4-129,0-2-129,6 3-516,-4-3-3483,5 14-258,2-21-387,7 13-516</inkml:trace>
  <inkml:trace contextRef="#ctx0" brushRef="#br0" timeOffset="135774.7659">7322 11684 6966,'0'0'4902,"7"-12"-258,5 8-387,-2-8-2709,16 8-516,1-10-258,18 4 129,7-9-387,18 2-129,11-8-129,12-2-129,11-3-129,19-6-129,13-2 129,11-6-129,12-1-129,8-4-129,8 3 129,1-2 0,3 4 0,-10 2-129,-11 6 129,-16 1 0,-20 9 0,-21 1 129,-24 4 0,-19 1 0,-21 7 0,-17-3-129,-20 16 0,0-19-516,-10 19-2193,-16 0-1419,-8 0-516,-7 7-129</inkml:trace>
  <inkml:trace contextRef="#ctx0" brushRef="#br0" timeOffset="136286.7951">7576 11538 8901,'0'0'4902,"23"6"-516,10 0 129,8-4-3612,18 7-387,7-1 258,12 9-387,9 3 0,12 4-129,9 3 0,9 2-129,5 2-129,12 0 0,3 0-129,4-3 129,-1-3-129,-7 0 129,-3-3 0,-9 0 0,-11-5 0,-15-3-129,-15-3 129,-16-4 0,-15-3 0,-12-4-258,-17 2-258,-20-2-1032,3-8-2967,-15 4-387,-11 4-258,-11-2-387</inkml:trace>
  <inkml:trace contextRef="#ctx0" brushRef="#br0" timeOffset="136670.8171">7663 11913 9417,'104'42'5031,"-37"-14"-258,10 8-258,7 1-3612,17 17-258,7 4 0,15 10-258,6 4 0,15 9-258,5 0 129,2-1-129,-3-3-129,-10-3 0,-11-9-129,-17-8 129,-19-10-129,-24-12 0,-18-6-129,-19-12-516,-10 1-774,-20-18-3225,-10 18-129,-13-16-387,-7 2-387</inkml:trace>
  <inkml:trace contextRef="#ctx0" brushRef="#br0" timeOffset="137082.8407">7929 12514 9288,'-44'-34'5289,"44"34"-258,-9-14-258,18 16-3354,10 13-516,18 18-129,9 6-129,18 21 0,17 12-258,17 21 0,14 13-129,11 14 0,9 9-258,3 7 258,-1-2-387,-5-5 258,-10-6-129,-12-14-129,-13-14 129,-12-15-129,-15-17 258,-12-10-258,-12-14 129,-10-8-129,-8-9 0,-8-13-129,-7-1-258,-9-19-1677,-1 11-3096,3-33 0,1 2-516,-4-17-387</inkml:trace>
  <inkml:trace contextRef="#ctx0" brushRef="#br0" timeOffset="137862.8853">10371 10614 5934,'12'0'5160,"5"0"-387,-7 10-258,-2-6-3612,12 14 129,-6-1-516,3 15 0,0 8-129,-3 8-258,-6 13 129,-3 17-129,-6 12 0,-11 10 129,-6 6 129,-6 5-258,-3-3 129,1 2 0,3-7 0,6-7 0,7-6-129,10-5 129,4-5-258,13-3 258,4-5-258,3-1 129,1-2-129,0-1 129,-4-2 0,-3 0-129,-6 4 129,-2 4-129,-8 1 0,-2 3 129,0 1-129,-6 2 0,2-2 129,-1-1-129,5-6 0,0-3 0,5-5 0,6-6-129,5 0 0,2-7 129,-2 2-129,-1-4 129,-2 0-129,-6-3 129,-4 2 0,-3 2-129,-5-6 129,-3-5-129,-1-6 129,-1-4-258,2-4 129,-4-8-387,3-2-129,-4-15-1935,1 0-2322,-3 0-129,1-11-387,-1-8-258</inkml:trace>
  <inkml:trace contextRef="#ctx0" brushRef="#br0" timeOffset="138254.9077">11128 12221 6321,'0'-13'5031,"-13"-1"-129,-5 9-387,2 10-3225,-10 6-387,5 14-129,-7 5-129,5 10-129,3 1 0,6 5-258,3 1 0,7-1-129,4-3 129,2-5-129,8-8 0,5-7-129,5-5-129,-1-9-258,5-2-387,-6-16-1290,7-3-2580,-2-8-516,0-7-129,-3-9-258</inkml:trace>
  <inkml:trace contextRef="#ctx0" brushRef="#br0" timeOffset="138478.9203">11197 11790 10062,'-24'10'5289,"13"16"-387,6 23-1161,0 1-2709,5 13-387,4 4-258,2 9 0,1-1-129,0 2-129,0-5 0,-1-6-129,-2-5-258,-4-18-1677,2 1-2838,-2-11-129,2-8-645,-1-13-387</inkml:trace>
  <inkml:trace contextRef="#ctx0" brushRef="#br0" timeOffset="139838.9983">11659 12278 9417,'2'-13'5676,"-2"13"-774,10 0 129,-7 15-3999,6 15-387,-2 1-258,2 5-129,-2 1-129,-1-3-129,-2-4 0,-3-8 0,-1-10-129,0-12 0,0 0 129,-7-11 0,7-10 0,-3-5 0,3-8-129,3-3 129,8 2-129,2 2 129,3 4-129,2 9 129,0 11-129,-1 9 258,-4 12 0,-1 15 129,-2 6-129,-4 6-129,-2 3 0,-1-3-258,0 3-516,-3-15-2967,7-1-1161,-2-15-387,6-2-258</inkml:trace>
  <inkml:trace contextRef="#ctx0" brushRef="#br0" timeOffset="140187.0182">12039 12291 8127,'-6'-6'5031,"-1"14"0,-2 6-129,9 16-3612,-3-6-258,5 8-516,4-3 0,7-1-387,2-6 129,3-5-258,0-6 0,1-7 0,-1-4 0,-1-4-129,-4-9 129,-2-3 0,-2-9-129,-6 1 0,-3-6 0,-4-2-129,-7-1 0,-8-1 129,-1 3-129,-5 4 0,0 10 0,5 2-258,6 13 129,5-2-387,11 13-903,-2-9-2580,29 22-516,1-12-258,6 2 0</inkml:trace>
  <inkml:trace contextRef="#ctx0" brushRef="#br0" timeOffset="140870.0573">12300 12262 5676,'26'-3'5418,"-26"3"-516,0 0-387,-16 0-2193,6 17-903,-11-3-258,7 11-387,1-1-387,3 0-129,5-2 0,4 0-258,1-7 129,0-15-129,16 9-129,-5-11 129,0-13-258,1-9 129,1-3-129,-2-11 129,3-9-129,-3-13 129,2-3 0,-6 1 0,0 3 129,-3 4 0,-2 9 129,-2 14-129,0 17 129,0 15 0,-10 32-129,5 14 129,0 8-129,2 11 129,-2 7 0,4 1 0,1-4 0,1-7-129,9-9 129,-1-14-129,5-8 0,3-14-129,7-10 0,0-7 0,1-10 129,2-9-129,-3-5-129,-3-4 129,-2-1-129,-5 1 258,-7 3-129,-5 4 129,-2 6-129,-8 9 258,-3 6 129,-2 9-258,0 8 258,3 4-129,2 4 129,5 3-258,3-3 129,0-2-129,8-4-129,4-7 129,4-3-129,-2-7 129,2-2-129,1-1 129,2-6-129,1-1 129,0-1 0,2 4 0,1 4 129,2 1-129,-4 6 129,-3 7-129,-3 5 0,-5 4 0,-7 6-129,-3-2-129,-14 3-387,-11-6-1032,-5 5-2838,-13-3-387,-11-1-258,-12-5-387</inkml:trace>
  <inkml:trace contextRef="#ctx0" brushRef="#br0" timeOffset="141619.1001">9985 10914 2580,'-8'-27'4902,"8"8"-129,2-3-258,10 7-1935,-3-9-903,9 10-258,-5-3-516,9 11 0,-8 3-129,6 12-387,-8 11 129,3 6-387,-5 5 129,0 5-129,-5 1-129,-2 0 0,-3-1-129,-4-7 129,-6-7-129,-6-7 129,-3-6 0,-5-8 0,-2-1-129,1-14 129,0-3 0,5-2 0,2-3 0,5 2 0,6 1-129,7 2-129,5 10-387,4-4-903,8 11-3225,0 4-129,3 14-645,-2 10-129</inkml:trace>
  <inkml:trace contextRef="#ctx0" brushRef="#br0" timeOffset="142094.1273">9883 11800 5031,'-12'-38'5289,"11"20"-129,1 6-387,5-4-2064,10 15-1677,-2-2 0,6 7-516,1 7-129,2 10-129,-4 5-258,0 5 129,-7 4-129,-2-3 0,-7 2 0,-2-2-129,-6-3 129,-7-5 0,-3-3-129,-7-7 129,-2-5 0,0-5 0,0-4 0,2-9 0,2-11 0,6-6 0,6-8 0,4-9-129,5 4-258,0-7-387,8 17-1548,-2-5-2322,6 12-258,-5 7-387,3 15-387</inkml:trace>
  <inkml:trace contextRef="#ctx0" brushRef="#br0" timeOffset="142667.1601">9807 12627 7353,'-4'-10'5418,"8"10"-387,6 0-129,8 5-3354,-4 2-516,7 7-258,-1 2-258,1 5-129,0 1-258,-4 5-129,-6 2 0,-5-3-129,-3 1 129,-5-1 0,-6-4 0,-5-2-129,-4-3 129,-4-6 129,-2-8-129,0-3 129,-1-3 0,4-10 0,0-5 0,3-8-129,5 0 129,6-1-129,5 2-129,1-4-258,10 16-903,-1-8-3612,9 9-129,1 0-387,5 3-258</inkml:trace>
  <inkml:trace contextRef="#ctx0" brushRef="#br0" timeOffset="143403.2022">9821 14103 9933,'17'-20'5289,"-5"16"-516,2-6 0,7 8-4257,-2-1 0,3 5-129,-3 7-258,-2 7 0,-3 3 0,-5 8-129,-4 0 0,-4 4 129,-1 0-129,-8 1-129,-2-1 129,-6-2 0,-1-4-129,-4-7 129,-1-4 0,-4-5-129,0-9 129,2-7 0,1-8 0,3-5 0,4-6 0,7-3-129,8 0-258,1-5-258,11 10-2451,2-8-1677,5 3-258,0-2-387,4 3-258</inkml:trace>
  <inkml:trace contextRef="#ctx0" brushRef="#br0" timeOffset="163755.3663">4571 11603 1419,'5'-35'4515,"-5"19"387,-2 0-387,-9-2-1677,11 18-645,-30-15-645,12 15-387,-11 8-387,-3 19-258,-7 7 0,1 16-387,-3 9 129,6 17-129,2 5-129,10 7 0,10-2 0,12-7 0,2-8 0,19-9 0,6-13 0,7-17-258,9-11-774,-7-21-1677,6-6-1548,-2-14-645,3-11 0,-6-15-258</inkml:trace>
  <inkml:trace contextRef="#ctx0" brushRef="#br0" timeOffset="164946.4343">4642 11651 6837,'-13'-72'4902,"13"72"-387,-7 13-774,0 16-1677,10 29-774,-2 5-645,5 16-258,-2 3 0,3 1-258,-2-6-258,-2-9 258,2-10-258,-3-15 129,3-14 0,-1-17-129,-4-12 129,14-8-258,-4-14 258,0-14-129,1-8 0,-1-7 0,0 0 129,-3 0 0,-3 5 0,-1 8 0,-3 10 129,0 28-129,0 0 129,0 0-129,0 37 129,0-1-129,6 3 0,4 2 258,4-2-258,3-6 129,2-3-129,1-10 0,1-7 0,0-8 0,-1-5 0,-1-4 0,-3-10 129,-5-6-258,-1-8 258,-3-4-258,-2-2 258,-1 0-258,-3 2 258,1 6-129,-1 7 0,-1 19 0,0 0 0,12 7 0,-5 17 129,-1 5-129,0 2 0,2 2 0,0-3-129,1-6 129,1-6 0,0-8 0,2-9 0,2-3 0,1-10 0,-1-8 0,-1-4 0,-3-5 0,-2 0 0,-6-5 0,-2 2 0,-5 3 0,-8 4 0,-3 4 0,-2 5 0,-2 3 0,4 12-516,1-5-258,15 6-516,-11 0-1290,17 0-1290,4-2-258,14 0 0,-5-10 129,13 6 1935,-4-5 1161,0-2 1419,-2 11 1548,-6-4 2064,-2 6-129,-8 2 0,2 16-516,-12-6-1161,0 14-516,-4-3-774,4 6-129,-3 0-516,3 0 0,0-3-258,0-1 129,7-1-258,-1 0 0,1-5 0,-3 2 129,0-4-129,-4-1 0,-1-3 0,-6-1-129,-3-3 0,-3-4-129,3-1-258,1-4-258,9 0-129,-5-15 0,10 5 0,2-10 0,11 6 129,-1-9 0,1 6 258,-2-3 258,-1 4 258,-1 1 0,-4-1 258,-3 3 129,-2-6 258,2 9 0,-5-13 129,4 7 129,-5-10-129,7 6-129,-6-5 0,6 5-387,-3-3 258,-1 5-387,-1 2-129,-2 5 129,-1 11-129,0 0 0,-10-10 0,0 11 0,-1 8 0,0-1 0,-1 7 0,2-2-129,2 2 129,2-1-258,6 8-903,-5-12-2322,5 6-903,2-5-387,-2-11-387</inkml:trace>
  <inkml:trace contextRef="#ctx0" brushRef="#br0" timeOffset="165092.4427">5349 11889 645,'-2'-17'2838,"-3"5"129,5 12-774,0 0-4773,0 0-258,0 5-129</inkml:trace>
  <inkml:trace contextRef="#ctx0" brushRef="#br0" timeOffset="165374.4589">5598 11860 7353,'-14'-5'4773,"3"5"0,-1 7-387,-2-1-2967,6 12-774,-3-1-129,5 7-129,1 1-258,3 2 129,2-1-258,0-4 129,5 1-258,-2-9-387,6 7-645,-9-21-1032,4 15-1419,-4-15-1161,0 0 0,0 0-258</inkml:trace>
  <inkml:trace contextRef="#ctx0" brushRef="#br0" timeOffset="165638.4739">5568 12071 1161,'33'-25'3741,"-17"10"258,2-3-1419,5 10-258,-8-14-516,7 10-258,-5-11-129,4 10-387,-10-8 129,3 8-258,-9-7 129,-5 20-129,3-20-258,-3 20 258,-12 0-387,-2 12 0,-8 12-129,5 11-129,-2 6 0,4 7 0,5-1-129,6 1 0,5-3-258,10-8-129,13 1-2709,-2-17-1677,3-5-129,-2-6-516,-2 0-387</inkml:trace>
  <inkml:trace contextRef="#ctx0" brushRef="#br0" timeOffset="166502.5233">4809 13048 7224,'-38'-10'5547,"9"12"-645,-1 18 0,-3 1-1677,7 19-2580,1 4-258,11 4-258,5 0-129,9-2 0,9-6-129,7-11 129,8-7-129,5-11-129,3-7 0,2-8 0,-2-11 0,-1-7 0,-1-4 0,-4-11 129,-5 2-129,-6 1 258,-5 4 0,-6 6 129,-4 5-129,0 19 129,0 0 0,-7 0-129,7 19 129,0 3-129,6 2 0,3 0 0,6 0-129,0-7 129,2-3 0,-2-4 0,-1-5-129,-2-3 129,-3-2 0,-9 0 0,0 0 0,6-16 0,-6 16 0,-9-18 0,1 4 0,0 2 0,3-5 0,0-2 0,5-1 0,0-1 0,6 1 0,5-1 0,3 1-129,3-5 129,4 4-645,0-5 0,6 7-387,-4-11-129,5 8 0,-7-12 129,4 8 0,-8-5 258,0 7 645,-3 6 387,-8 1 645,-6 17 0,0 0 0,5 17 129,-8 5 0,2 17-258,-3 0-129,1 8-387,1 3 0,2 0-387,0-1-387,2-12-774,9-1-3096,-3-10-258,1-6-258,2-9-258</inkml:trace>
  <inkml:trace contextRef="#ctx0" brushRef="#br0" timeOffset="167006.5522">5373 13129 6063,'0'-17'5031,"0"17"-258,-8-8-645,8 22-2193,-8-2-774,8 13-387,-2-5-258,2 1-258,2-1 0,4-3-258,2-4 129,1-6-258,4-6 129,-2-1-258,3-3-258,-4-9-258,3 0 0,-5-8-129,2 2 0,-8-7 129,3 7 0,-5-6 258,0 7-129,1 1 516,0 2 0,-1 14 129,9-16 0,-1 15 0,4 1 129,2 0 0,1 7 258,3 5-258,-1 5 0,-1 2 0,-2 1 129,-1 4-258,-4-5 129,0 1-129,-3-5 129,-2-3-129,-4-12 387,0 0 0,8 0 0,-2-8 258,-5-13 129,5 1-129,-2-9 0,5 2-129,-2-4-129,5-1 129,2 3-387,2 1-129,4 13-1677,1-5-2580,-5 6-258,0 2-516,-3 4-129</inkml:trace>
  <inkml:trace contextRef="#ctx0" brushRef="#br0" timeOffset="168006.6093">4314 14007 5160,'-44'-25'5289,"34"22"-387,10 3-258,-1 27-1677,5-3-2451,11 17 0,1 5-258,2 11 129,-1 1-387,-3-3 129,-3-6-129,-4-8 0,-2-10 0,-3-14-129,-2-17 129,2-8 0,2-18-258,0-9 258,2-8 0,4-5 0,1 0 0,-1 6 0,2 4 0,-1 10 0,0 9 0,0 12 0,-3 7 0,1 13 0,1 5 0,1 5 0,1-1 0,3 2 0,3-2 0,2-7 0,0-6-129,0-7 129,-1-2 0,-2-6-129,0-7 129,-3-2-129,-4-6 129,-2 1 0,-2 3 0,-2 4 0,-2 2 0,-2 11 0,0 0 129,12-5-258,-4 8 258,1 6-129,6 3-129,3 0 129,0-3 0,2-5 0,1-1 0,-1-3 0,0-6-129,-3-1 129,-6-5 0,-4 0 129,-6-1-129,-4 2 0,-10 3 0,-7 1 129,-6 2 0,-4 3-129,2-2 129,2 3-129,4-2 0,8-2 0,10-6-258,4-11-387,18 0-516,2-18-258,12 6 129,-4-12 258,8 9 258,-8-4 516,0 8 258,-5 15 516,-10 3 774,4 19 129,-11 7 0,4 20-387,-7 1-129,6 14-387,-2-3-258,3 4-129,0-1-258,-1-7-903,6-1-3354,-9-10-387,0-6-129,-5-10-516</inkml:trace>
  <inkml:trace contextRef="#ctx0" brushRef="#br0" timeOffset="168147.6175">4982 14004 6837,'23'-33'4902,"0"20"-129,2 3-645,4 3-4386,6 3-3225,4-4-645,1 5-258,1-2-645</inkml:trace>
  <inkml:trace contextRef="#ctx0" brushRef="#br0" timeOffset="169222.679">5556 13805 9417,'12'-4'4902,"-12"4"0,9 17-645,-4 10-3483,0-4-387,2 7-387,1 1 129,1-2 0,-2-3 0,1-6-258,1-5 258,0-8-258,4-7 129,-1-12 0,2-10 129,-1-1-129,2-6-129,-3-6 129,0 3-129,-4-2 129,-2 11-129,-3 0 129,-2 9-258,-1 14 258,0 0 0,0 0 258,0 0-258,3 14 258,1 1 0,5-1-129,1 1 0,1-2 0,0-1 0,0-1 0,1-4 0,-2-2-129,-2-3 0,3-2 0,-1-2 0,2-8 0,0-3-129,2-5 129,2-1-129,-1-3 129,-1 2-129,-2 1 0,0 5 129,-4 6 0,-8 8-129,10 0 129,-10 0 0,1 13 0,-1 0 0,0 2 129,1-2-258,3 0 258,-4-13-129,17 16 0,-5-14 0,5-2 0,3 0 0,0-5 0,1-5 0,-3-2 0,-1 0 0,-4-2 0,-5 2 0,-3 0 0,-5 12 0,4-15 0,-4 15 0,0 0 129,0 0-129,-6 12-129,6 0 129,0 1 129,0 2-258,2-4 129,8-1-129,-2-3-129,6-2-129,0-5-387,6-2 0,-6-11-129,11 5-129,-8-10 129,6 7 0,-8-7 258,2 6 129,-4 0 516,-6 1 516,-7 11-129,10-9 129,-10 9 129,0 0 0,-6 15 0,-3-6 129,4 8-387,-1-2-129,2-1 0,1-1-129,3-1 0,0-12 0,5 11 0,-5-11-129,15-2 129,-8-11 0,4-4 129,-1-9 129,0-12-258,0-6 258,1-9-258,-2-12 258,1-6-258,-3-8 129,1-1 0,-3 5 0,-2 12 0,0 10 129,2 17-129,-2 19 129,-3 17 0,9 29-129,-2 21 0,-1 13 0,-1 15-129,2 4-258,-1-2-645,5 4-3870,-10-14-129,3-6-516,-4-18-258</inkml:trace>
  <inkml:trace contextRef="#ctx0" brushRef="#br0" timeOffset="169882.7167">4745 14751 8901,'-4'-10'5289,"4"10"-516,0 18-129,8 23-3612,-4 6-645,3 18 0,-2 2-258,0 8 0,-4-4-129,-1-6 129,0-12-258,0-14 129,-1-14 0,1-25 0,0 0 0,12-3-129,0-19 129,4-6 0,5-1 0,1 1-129,3 6 129,-2 5-129,-2 9 129,-2 8-129,-4 8 129,-4 9 0,-8 8-129,-3 0-129,-3 8-903,-14-15-903,9 7-1806,-9-14-903,3-3-387,1-8-258</inkml:trace>
  <inkml:trace contextRef="#ctx0" brushRef="#br0" timeOffset="170266.7387">4929 15219 645,'46'-31'3999,"-22"27"387,-1 4-903,0 16-1161,-10-8-903,5 14-258,-7-9-129,7 3-258,-3-12-129,5 2-129,-2-9 129,4-4-129,-1-10 129,1 1-129,-3-5-129,0 3 0,-7 1-129,-1 5-129,-3 0 129,-8 12-129,10 0 0,-8 9-129,1 11 0,2 9 258,1 3-258,0 8 0,2 9 129,0 4-129,-1 5 0,-1-1 0,-4 1 0,-2 0 0,-4-1 129,-7-8-258,-4-6 129,-6-8 0,-6-7-129,-2-10 129,-1-7-387,-2-11-258,9-6-1548,-2-18-2322,9-10-387,5-11-258,9-9-129</inkml:trace>
  <inkml:trace contextRef="#ctx0" brushRef="#br0" timeOffset="171286.797">5855 14913 11868,'58'-74'5418,"-45"51"-387,-14-4-516,-7 27-3999,-8 5-129,-2 18-129,-2 7 0,3 7-258,3 2 0,2-3 0,6-1 0,4-9-129,2-6 129,10-11 0,3-8-129,3-1 129,1-10-129,2-10 129,2-2 0,-4-5-129,0 1 0,-2 1 0,-5 1 129,-2 3-129,0 8 129,-8 13 0,10-4 0,-6 11 0,3 7 0,0 8 0,4 1 0,2 0 0,1 0 0,0-5 0,2-3-129,-1-6 129,-2-5 0,-2-4 129,-1-8-129,-1-6 0,0-4 0,1-6 129,0-3-129,-1-2 0,3 1 0,-2 1 0,1 4 0,-1 6 0,-10 17 129,14-11-129,-14 11 0,9 14 0,-4 3 0,0 5 129,2-2-129,1 0-129,3-4 129,0-3 0,0-4 0,3-5 0,-2-4 129,-1 0-258,0-7 129,-1-4 0,-1-2 0,0-5 129,0 0-129,-2-2-129,-2 1 258,1 4-129,-2 3 0,-4 12 0,6-12 0,-6 12 0,3 9-129,-1 4 258,1 2-258,2 0 129,2-1 0,0-1 0,3-2 0,0-6 0,3-3-129,0-2 129,1-2 0,1-6 0,-2-4 0,2-4-129,-1-2 258,-4-3-258,0-1 258,-3 3 0,0 2-129,-2 4 129,-5 13 0,2-15 0,-2 15-129,10 6 0,-4 11 129,3 11-129,4 8 0,1 8 0,0 10 0,4 6 0,-5 8 0,-2 0 129,-4 3-129,-2-4 0,-5-2 0,-7-6-129,-5-5 258,-5-8-258,-6-6 0,-6-7-129,-4-1 0,-7-8-387,2 8-1935,-12-16-2193,-2 4-387,-5-8-129,2 2-516</inkml:trace>
  <inkml:trace contextRef="#ctx0" brushRef="#br0" timeOffset="172089.843">5922 16198 7998,'-14'33'4773,"7"-10"-129,1-7-129,6 9-3741,-2-11-129,2-2-129,0-12-129,15 8 0,-4-10-129,5-9 129,2-15-258,4-3-129,-1-9 129,1 1-129,0-1 258,-2-4-258,-1 6 0,-1 3 0,-4 11 0,0 7 129,-2 8-129,-2 7 129,0 5-129,0 12 129,0 2-129,3 13 129,-2 4-129,3-5 129,1-2-129,1-2 129,4-5-129,2-13 129,1-9-129,2-6 0,-1-11 0,3-5-258,0-2 258,-2-7-258,-3-2 129,-3 8-129,-3 0 258,-4-2-129,-6 3 129,-5 1 0,-1 6 129,-4 5-129,-6 7 129,-1 5 0,0 5 0,1 12 0,1 1-129,5 5 129,2 1-129,2 1 0,9-3 0,3-2 0,5-6-129,3-7 129,5-2-129,1-5 0,2-5 129,-1-7 0,-1-2 0,-1-3-129,-5 1 258,0 2-129,-7 0 0,-2 4 129,-11 10-129,13-4 129,-13 4-129,8 6 0,-5 5 0,3 1 0,1 0 0,1 0 0,2-3-258,-1-8-645,9 2-3612,-8-4-258,2-6-129,-1-10-774</inkml:trace>
  <inkml:trace contextRef="#ctx0" brushRef="#br0" timeOffset="172565.8702">6836 15712 4644,'-4'-31'4644,"4"31"-129,9-1-387,-1 4-1806,7 1-2451,3 3-387,4 6-258,-1-11-129,3 11 129,-2-13 258,0 2 516,-3 1 387,-7-7 516,1 4 516,-13-8 0,0 8 258,0 0-258,-5 4 0,-9-1-516,4 12-387,-4 0-258,3 3 0,2 3-258,4-1 129,2 2-129,3-2 0,3 6-129,5-1 258,2 5-258,1 5 129,1 12 0,-1 10 129,-2 3-258,-1 4 0,-7 5 129,-1-1-129,0 2 129,-11-2-129,-5-13 129,-2-9-129,-4-4 0,-1-8 258,-1-11-258,0-11 0,3-9-387,-3-18-516,16 2-1548,-5-22-2064,8-11-258,3-24-387,7-7-258</inkml:trace>
  <inkml:trace contextRef="#ctx0" brushRef="#br0" timeOffset="173009.8956">7019 15611 10062,'55'-145'5289,"-39"117"-387,-3 28-129,-10 17-3354,3 22-1161,-6 12 0,1 13-258,-1 3 129,0 3-129,5-3 0,2-8 0,3-9-129,0-13 129,1-13 0,3-12-129,0-9 129,-2-3 0,0-15 0,0-2-129,-1-7 129,-1 2 0,1-2 0,-2 3 0,0 1 0,-2 8 0,1 5 0,-8 7 0,16 0 0,-16 0 0,14 19 0,-7-5 0,3 5 0,-3-1-129,3-4 129,-2 0-129,2 1 0,-10-15 0,16 14-129,-16-14-129,14 3 129,-14-3-129,15-8-129,-9-5 129,4-3 258,-3-7-387,4 8-258,-7-18-1032,12 19-1419,-9-8-1290,-2 6-258,0 2-258</inkml:trace>
  <inkml:trace contextRef="#ctx0" brushRef="#br0" timeOffset="173303.9124">7547 15348 7740,'0'0'5031,"-11"17"-387,9 12-387,-5 2-3225,7 14-645,0 6 0,0 4-645,0 6-129,0-11-516,1 7-1032,-1-24-1290,0 2-1419,0-13-129,4-6-387</inkml:trace>
  <inkml:trace contextRef="#ctx0" brushRef="#br0" timeOffset="173954.9496">7647 15770 2322,'12'21'3225,"-7"1"-258,-3-2-1548,-2-20-516,-3 22-516,3-22-387,-13 14 0,4-11 0,0 1-129,-1-3 0,10-1-129,-12-3 258,12 3-258,0-18 516,6 6-258,6 1 258,6-3 258,-1-3 516,3 10 387,-3-11 129,4 16 0,-10-15 0,6 17-129,-17 0 0,17 0-129,-17 0-516,7 0-387,-7 0 0,10 3 0,-10-3-129,7 0 0,-7 0-129,9-10-129,-9 10 129,7-14-129,-7 14 0,0 0 0,0-12 0,0 12 0,0 0-129,0 0 129,0 0-129,0 0 129,0 0 0,8-5 0,3 2-129,-1 3 129,4-5 129,-2 5-129,2-3 0,-2 2 129,1 1-129,-3 0 0,-3 4 0,-7-4 0,15 17 0,-9-5 0,1 1 0,-1 2 0,-1-1 0,2-3 129,-7-11-129,10 6 129,-10-6 0,15-8 129,-7-8 0,2-4 0,-1-5 0,4-1 0,-3 0-129,3-3-516,7 8-3225,-8-10-1032,0 5-645,-3-1-258</inkml:trace>
  <inkml:trace contextRef="#ctx0" brushRef="#br0" timeOffset="174421.9763">7272 16627 7611,'-2'-63'5418,"-9"42"-516,-9 4 129,-1 24-3225,-6 0-645,8 33-258,-4 10-258,7 24 0,3 16-387,6 17 129,5 15-258,2 0 0,7 5-129,1-17 129,1-9-903,-8-14-1161,1-21-3096,-5-25-258,-7-15 129,-11-25-903</inkml:trace>
  <inkml:trace contextRef="#ctx0" brushRef="#br0" timeOffset="174903.0039">6974 17224 3225,'74'-55'5031,"-32"34"-258,0 6 0,-1 1-2322,2 7-774,-11 7-774,2 11-258,-8 2-258,1 7-258,-5-7 129,1 1-258,0-2-258,-3-1-258,5-6 0,-9-5 0,-2 0 0,-6-9 129,-8 9-129,0-21 258,-3 9 258,-7-5 129,-2 5 258,5-3 0,1 1 129,6 14-258,0-17 0,0 17-129,16-8 0,1 8-129,3 3 0,3 4-129,-1 5 129,2 5-129,-2 2 0,-2 3 0,-4 0 129,-2-5-129,-4-2 129,-5-3-129,-5-12 129,0 0 0,11 0 129,-6-8 129,0-11-129,7-5 258,-1-8-129,9-5 0,3 2 0,3-6-516,10 7-3483,-7-5-774,2 5-387,-5-1-387</inkml:trace>
  <inkml:trace contextRef="#ctx0" brushRef="#br0" timeOffset="175886.0601">8373 16818 9804,'10'12'5289,"-10"17"-516,0 12 0,-10 0-4386,10 5-129,4-2-129,6-3-129,5-9 0,4-12 0,5-16 0,3-9 0,4-22 129,-1-7-129,-2-10 129,-3-7-129,-7-4 258,-4-2-129,-7-2 258,-4 15-129,-3 8 129,0 12-129,0 24 0,0 0 129,-6 12-129,9 28 0,9 7-258,7 6 129,5 5-258,7-2 0,10-1-1161,-4-14-3741,9-16-129,-1-21-516,1-10-387</inkml:trace>
  <inkml:trace contextRef="#ctx0" brushRef="#br0" timeOffset="176667.1048">6735 11082 11481,'0'-26'5289,"0"26"-645,0-14-774,4 25-2838,-4 12-258,3 17-258,-2 5-387,4 5 129,0 2-129,2-2-129,3-9 0,5-10 0,0-16 0,2-10 0,2-11 129,1-14-129,0-12 0,-1-7 0,-1-9 0,-3-6 0,-3-1 0,-4 0 0,-3 6 0,-2 7 0,-3 12 129,0 10-129,0 20 0,0 0 0,2 21 0,4 15 129,4 6-129,3 9 0,2 2 129,1 3-129,4-3 0,-3-10-258,3-3-516,-5-14-3870,8-6-258,-3-12-258,5-5-387</inkml:trace>
  <inkml:trace contextRef="#ctx0" brushRef="#br0" timeOffset="332893.0404">10938 8500 5160,'8'-46'5547,"-5"24"-387,-3-5-387,0 10-2838,-11-10-903,5 13-258,-9 2-258,-2 6-129,-10 8-258,-4 14 0,-7 15 129,-3 11-258,0 9 129,4 7-129,4 3 129,5-2-258,13-5 258,6-6-129,9-9-129,7-12 129,7-10 0,6-8 0,2-9 0,4-5 0,1-11 0,2-5 129,1-4-129,-2 0 0,0 2 0,-1 5 0,-2 1 0,-3 11 0,-3 6 0,-5 13 0,-2 9-129,-3 9 258,-3 10-258,-2 5 129,-2 3 0,-1-1 0,1 0-129,0-6 129,-2-1-258,0-16-1419,5 1-2967,-4-12-387,-1-14-516,10 7-387</inkml:trace>
  <inkml:trace contextRef="#ctx0" brushRef="#br0" timeOffset="333646.0835">13235 7602 1806,'0'0'5031,"-7"-13"-129,7 13-129,0 0-2709,0 13-387,0 1-516,3 15-387,1-2-129,7 8-258,0 1 129,3 3-258,2-6 0,2-2-258,1-7 387,1-7-387,-2-5 129,-1-3-129,-4-4-387,-2-5-258,4 0-3870,-15 0-387,13-9-258,-10-1-387</inkml:trace>
  <inkml:trace contextRef="#ctx0" brushRef="#br0" timeOffset="334050.1066">13591 7666 4644,'0'-13'5160,"-2"-9"-516,2 22-129,-5-13-2838,5 13-774,-6 10-129,-2 5-258,-5 2-387,-2 4-129,-4 4 258,1-2-258,-3 1 129,2-2-258,-1-4 0,-1-4-387,8 0 0,-2-7-387,6 4 129,-2-9 0,11-2 0,-17 9 129,17-9 258,-9 9 387,9-9 387,-6 15 258,6-15 0,0 30 0,0-10 0,7 9 0,1 1 0,2 5-258,0 1-258,1-1 0,-3 0-129,-1-5-645,4-1-3741,-7-4-258,0-1-387,-4-3-387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5T16:42:51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21852 4613 774,'0'-12'3999,"-9"7"645,-2 5-258,-2 7-2451,-7 0-387,8 18 0,-10 1-258,7 21-387,-6 6 129,1 15-387,1 5-258,2 8 0,1-1-387,6 2 129,0-5-129,4-8 0,5-10 129,1-9-129,8-9 258,7-12-516,5-5-129,-3-17-1677,12-2-2193,0-5-516,5-10-258,-2-8-387</inkml:trace>
  <inkml:trace contextRef="#ctx0" brushRef="#br0" timeOffset="523.0299">22188 5121 3225,'-8'-14'4386,"-8"3"-129,3 6-1419,3 6-1548,-8-1-129,4 17-516,-3 0-258,-1 10 129,0 2-387,5 5 0,0 0 0,6 1 0,3-3 0,4-3-129,1-7 0,8-5 129,6-10-258,0-7 0,4-4 0,2-13-129,0-8 0,0-11-129,2-5 258,-2-14-258,-4-5 129,0-8 129,-4 2 129,-3 0 129,-4 5 129,-1 9 0,-4 9 258,-1 19 0,-1 11 0,1 13 0,-12 22 0,7 11-129,-4 8-129,4 12 0,-2 4 0,2 3 0,1 0-258,3-4 129,1-5-129,0-7 0,5-8-645,-2-15-1032,10-3-2580,-2-7-258,5-8-516,3-3 0</inkml:trace>
  <inkml:trace contextRef="#ctx0" brushRef="#br0" timeOffset="2355.1347">22115 4916 2322,'15'-36'5031,"-8"13"0,2 4-258,-8-10-1806,8 15-774,-9-10-1032,0 14-387,0 10-258,-11 0-129,-1 14-129,0 20 0,0 14-258,-1 15 129,2 8 0,1 8 0,1 1-129,4-1 129,0-10 129,3-9-129,1-14 0,1-9-129,-2-13 129,0-10-258,2-14 129,0 0-258,0 0-1032,-10-25-1548,10 5-2193,0-12-258,2-2-258,1-5 0</inkml:trace>
  <inkml:trace contextRef="#ctx0" brushRef="#br0" timeOffset="2723.1558">22061 4825 8643,'5'-30'5289,"9"18"-258,2-8-1290,16 18-2580,2-6 0,14 8-516,4 8-129,5 17-258,2 6 0,-2 10-129,-2 10-258,-8 2 129,-8 2-129,-9 3 129,-12-7 0,-8-5 0,-8-5 0,-6-7 0,-11-5 129,-10-2-129,-11-5 129,-8-4 0,-8 0 0,-9-4 0,0-4-129,-2 0 0,5-1-258,7-9-258,17 9-1161,5-9-3354,29 0-129,-4-14-387,22 2-129</inkml:trace>
  <inkml:trace contextRef="#ctx0" brushRef="#br0" timeOffset="3115.1782">22714 4930 5805,'3'-16'5289,"-3"1"-129,0 15-387,0 0-2709,11 6-1032,-4 10-129,14 8-258,1 2-258,9 7 0,1 0-258,4 1 0,-1-3-129,1-1 0,-5-5 0,-3-3 0,-6-5 0,-6-4 0,-4-4 0,-1-2 0,-11-7 0,11 7 0,-11-7 0,0 0 0,0 13 0,-10-4 129,-9 3-129,-8 0 129,-7 6-129,-2 1-129,-5 3 0,0-5-516,8 12-2322,1-16-2064,16 2 0,6-10-645,15-1-129</inkml:trace>
  <inkml:trace contextRef="#ctx0" brushRef="#br0" timeOffset="3431.1963">23302 5109 10062,'28'-42'5547,"-28"42"-645,-6-6-129,-1 16-4257,-7 14-258,3 9-129,1 6-129,6 5 129,3 1-129,2-1 129,13-7 0,6-8 129,3-11-129,6-7 129,4-10-129,-7-2-129,-1-14 0,-5-9-129,-4-7 258,-9-8-258,-5-5 129,-5-4-129,-9 0-129,-9-7-387,4 10-516,-15-8-3741,10 11-129,-1-1-516,5 8-387</inkml:trace>
  <inkml:trace contextRef="#ctx0" brushRef="#br0" timeOffset="3655.2091">23442 4630 5805,'64'17'5547,"-23"11"-258,14 18-387,-6 8-2580,9 27-1419,-8 5-258,-1 13-258,-15 1-129,-14 6-129,-18-4 0,-16-7 0,-20-11 0,-16-12-258,-10-2-387,-11-20-3741,0-4-516,-13-16-387,-1-7-645</inkml:trace>
  <inkml:trace contextRef="#ctx0" brushRef="#br0" timeOffset="4431.2535">22056 5025 2322,'23'-27'4515,"-12"17"0,-2-7-1161,1 17-1290,-8-14-387,-2 14-645,3 7-258,-3 13-129,-2 6-387,-2 9 0,-3 10-258,1 1 129,3 7-258,-1-4 258,1-6-258,-1-7 0,4-10 0,0-8 129,0-18-258,0 0 129,0 0 0,2-24 129,-1-4 0,3-10-129,-2-4 258,6-3-258,-3 2 387,3 4-129,0 7 0,1 11 0,-2 13 0,-7 8 0,12 26-129,-9 10 0,-2 10-129,-1 1-1290,-1 13-2838,-4 1-387,0-3-258,0-1-129</inkml:trace>
  <inkml:trace contextRef="#ctx0" brushRef="#br0" timeOffset="20622.1793">1661 6725 903,'5'-14'3999,"-5"14"258,0 0-1032,-9-12-516,9 12-645,-10-7-129,10 7-774,0 0-258,0 0 0,0 0-258,0 0-129,10-4-258,9 4 0,11 0-129,10 0 0,11-1 0,12-2-129,5-2 0,2 0 0,3-4 0,-5 0 0,-3 1 0,-11 0-129,-12 2 129,-11 0-258,-10 4-129,-10-3-516,-11 5-2064,0 7-1677,-16 3 0,-9-1-387,-4 1 129</inkml:trace>
  <inkml:trace contextRef="#ctx0" brushRef="#br0" timeOffset="20828.1913">1997 6715 3225,'-17'10'4515,"17"4"-129,0 1 0,-3 6-3096,8 15 0,-5-3-258,4 11-387,-4 1-258,0 4-258,-7-3 0,1 0-129,-1-5-258,-4-6-645,9-2-3354,-1-4 0,-1-5-258,4-7-387</inkml:trace>
  <inkml:trace contextRef="#ctx0" brushRef="#br0" timeOffset="21179.2114">2228 7045 6837,'0'21'4902,"-7"3"-387,3 6-129,2 4-3483,-5 2-129,9 2-258,6-6-258,8-2-129,3-10-129,8-11 0,1-9 0,4-5-129,0-13 129,-1-6-129,-7-8 258,-4-4 0,-7-2 0,-6 1 129,-7 5-129,-8 2 0,-8 3-129,-6 10 129,-2 5-129,-5 6 0,8 9-1548,-2 2-2838,8 6-387,6 2-258,9-13-516</inkml:trace>
  <inkml:trace contextRef="#ctx0" brushRef="#br0" timeOffset="23815.3622">3350 6953 7611,'0'-46'5289,"0"26"-516,0-1-129,0 21-2967,0 0-387,10 19-516,-10 20-258,5 18-258,-5 14 0,0 15-258,-3 9-129,-3 0 0,0 2-387,-5-15-387,4-6-1677,-4-22-2322,3-13 0,-3-23-516,11-18 0</inkml:trace>
  <inkml:trace contextRef="#ctx0" brushRef="#br0" timeOffset="24063.3764">3344 7049 6837,'24'-97'5031,"-11"69"-258,4 16-516,-3 7-2967,5 15-516,-2 7-129,4 10-387,-3 5 0,-1 3-129,-3 5 0,-7-1-129,-4-1 258,-3-5-258,-10-2-258,-7-7 0,-1-1-516,-8-14-903,10 1-1419,-6-10-1548,8-10-258,2-12-129</inkml:trace>
  <inkml:trace contextRef="#ctx0" brushRef="#br0" timeOffset="24559.4047">3486 7040 2322,'57'-47'4902,"-32"36"-258,-2 10-258,-4-1-1290,1 18-1290,-7-2-645,-1 12-516,0-2-258,0 5-129,-5-5 0,1 2-129,-4-5 0,-1-2-129,0-7 129,-3-12-129,2 10-129,-2-10 129,6-8 0,3-10-129,4-3 0,2-3 0,6-1 129,0 0 0,3 3-129,-2 3 129,-2 4-129,-3 7 129,-5 7 129,-4 2-129,-4 12 0,0 4-129,-4 4 258,2 3-129,2 0 0,2-2 129,5-4-129,0-4 0,5-4 0,-1-10 129,3 0-129,0-7 0,-6-9 0,-2-1 129,-6-4 0,-4-1 129,-4-2-258,-8 3 387,-5-1-387,-1 5 258,0 5-258,2-1-129,7 9-516,2-8-387,7 12-2064,8-6-1419,5 5-129,4-5-516,11 6 1806,-5-4 1032</inkml:trace>
  <inkml:trace contextRef="#ctx0" brushRef="#br0" timeOffset="25166.4394">4070 6965 1935,'47'27'4515,"-23"-8"129,-3 7-258,-9-6-1419,5 15-1032,-6-13-645,3 5-387,-7-9-387,4-2-129,-2-8-129,-9-8-129,13 3 129,-13-3-129,7-11 0,-2-3 129,-5-5-258,4-1 129,-2-2-129,4 1 258,0-1-258,4 2 129,-1 1-258,2 4 258,2 5-129,-1 6 129,-3 4 0,1 3-387,-1 7 387,-1 2-258,-1 6 258,1-3-258,1 4 129,1-5-129,1-2 129,-1-1 0,3-4 0,0-4 0,1-3-129,0 0 129,2-7 0,-2-4 0,1-6 0,-2 0 129,-1-4-129,-5 1 258,2 2-258,-3-5 258,-4 4-129,-1 3 129,-1 3 0,0 13-258,-3-15 258,3 15-258,-10-1 129,10 1-129,-14 16 0,6-3 0,-2 6 129,-3 0-258,3 2 258,-1 3-129,3-4 129,0 3-258,2 0 258,3 1-129,3 1 0,0 0 0,6 0 0,4-3 0,2-3 0,1-2 0,7-4-129,-2-6-387,7 5-1677,-5-12-2322,3 0-516,-5-8-258,0-1-516</inkml:trace>
  <inkml:trace contextRef="#ctx0" brushRef="#br0" timeOffset="25779.4745">5930 6622 9288,'12'-90'5160,"-8"51"-258,3 20-258,-7 19-3354,3 19-258,-3 28-387,0 23-258,-3 14 0,1 10-258,0 8 0,2-1-129,0-12 0,5-12-129,3-17 129,2-20-129,5-18 129,2-19 129,6-15-129,3-20 0,2-14 129,5-17 0,3-14 0,4-7 0,-2-1-129,-1 2 0,-3 5 0,-5 8-129,-3 10-129,-8 17-387,-3 26-516,-15 2-2451,0 22-1290,-14 11-387,-3 17-129,-11 3-129</inkml:trace>
  <inkml:trace contextRef="#ctx0" brushRef="#br0" timeOffset="25959.4848">5884 7003 9030,'0'0'4902,"22"0"0,4-8-258,11-1-3741,1-12-258,6 5-387,-1-2-516,-4-3-1032,0 8-2967,-7-2-645,-1 7 129,-9-1-903</inkml:trace>
  <inkml:trace contextRef="#ctx0" brushRef="#br0" timeOffset="26339.5066">6430 6945 5289,'3'66'4773,"-3"-28"-387,-5-3-258,0-5-2838,2 6-774,-2-8-258,2-2 0,0-9-129,3-5 0,0-12 0,0 0 129,0-22 129,1 1-129,4-11 0,5-2 258,0-8-258,7 2 258,1 0-258,4 3 129,1 5-129,-1 8 129,-2 7-129,1 13-129,-4 4 129,-1 14-258,-5 6 129,-1 8 0,-6 3 0,2 4 0,-1 2 0,-1-2-129,-2-3 0,-2-3 129,1-4-387,-1-9-129,8 4-774,-8-20-3483,8 7-129,-8-7-516,19-19-387</inkml:trace>
  <inkml:trace contextRef="#ctx0" brushRef="#br0" timeOffset="26704.5274">7270 6688 6708,'28'-36'5031,"-14"25"0,-14 11-387,15 0-2709,-19 15-387,3 21-387,-9 9-516,1 13-258,-5 6 0,2 8-258,2 0-129,-1-1-258,4-8-129,-3-10-516,7-4-1161,-7-18-2709,8-10-258,2-21-258,-12 0-258</inkml:trace>
  <inkml:trace contextRef="#ctx0" brushRef="#br0" timeOffset="26970.5427">7238 6691 6966,'33'-101'5031,"-11"72"-129,0 7-516,10 18-2709,-2-2-645,8 13-387,-1 8-258,2 11-129,-4 1 0,-2 7-129,-10 2-129,-8 0 129,-11-1-129,-8-2 0,-13 1 129,-11-4 129,-6-2-258,-6-3 129,-1-3-258,-1-5 0,10 2-645,2-11-3612,19-2 0,11-6-903,6-4 0</inkml:trace>
  <inkml:trace contextRef="#ctx0" brushRef="#br0" timeOffset="27210.5564">7835 6647 10707,'27'-35'5160,"-27"35"-387,-9 4 129,-10 16-4257,-1 18-258,-4 9-129,0 10-258,-3 6 129,5 3-129,5 1 129,7-4-258,6-8 129,4-5-258,11-14-129,4-14-387,13 2-2580,-5-21-1419,4-3-387,-2-17-129,2-5-516</inkml:trace>
  <inkml:trace contextRef="#ctx0" brushRef="#br0" timeOffset="27586.5779">7932 6964 5547,'11'-50'5160,"-11"50"-387,8-12-129,-3 22-1806,-5 2-1806,5 14-645,-3 1 258,0 6-516,-1-3 129,-1 0-258,0-5 129,0-6-258,0-8 129,0-11 0,0 0 0,0 0 129,7-16-129,0-5 258,1-3-258,5-3 129,3-4-129,2 2 129,1 2-129,0 5 0,2 5 0,-2 10-129,-3 6 129,0 2-129,-3 15 258,-5 4-258,-1 7 129,-4 1 0,0 4 0,-3-5-129,0 3 129,-3-5-387,1-2 129,-3-6-516,3 2-645,2-19-3225,0 0-258,-8 3-129,8-3-516</inkml:trace>
  <inkml:trace contextRef="#ctx0" brushRef="#br0" timeOffset="27902.596">8291 6674 6708,'23'-19'4773,"-7"19"-129,3 5-129,5 16-3483,-1 0-129,7 10-129,-7 7-258,4 8 0,-9 0 258,-5 10-387,-9-2 129,-4 4-387,-10-4 129,-7 2-129,-7-5-129,-3 0 129,-3-5-258,-2-4 129,0-5-129,0-5 0,6 0-129,1-11-258,8 4-645,-5-18-2967,13 8-645,1-11-516,8-4-258</inkml:trace>
  <inkml:trace contextRef="#ctx0" brushRef="#br0" timeOffset="33702.9275">8025 7821 1161,'0'-11'1032,"0"11"-516,0 0-129,0 0 0,0-11 258,0 11 387,0 0 516,1-11 129,-1 11 258,0 0 129,0 0 0,0 0 0,7-6-516,-7 6-129,0 0-387,0 0-258,0 0-129,0 0-258,0 6-129,0 6 0,0 13 0,0 8 0,0 16-129,-1 11 0,0 10 0,-2 7-129,2-1 129,-2 4 0,0-9-387,0-6 258,-1-15-387,1-9 0,-2-19-645,5 1-2064,0-23-1548,0 0-129,-5 1 0</inkml:trace>
  <inkml:trace contextRef="#ctx0" brushRef="#br0" timeOffset="34286.9609">8022 7789 2967,'-3'-16'4644,"2"3"-129,1 2-1032,7 8-1290,-4-8-645,18 4-258,-3-6-645,11 11 129,3-1-387,5 4 0,2 8 0,-1 9-258,-2 5 129,-4 12-258,-7 5 0,-8-1 0,-3-1 0,-8-4 0,-5-3-129,-3-3 129,-8-5 0,-8-5 0,-4-1 0,-9-6 129,-5 4 0,-6 2 0,-1-4-129,1 0 129,4 1-516,3-8-774,9-1-3354,9-4-129,17-1-387,-3-6-258</inkml:trace>
  <inkml:trace contextRef="#ctx0" brushRef="#br0" timeOffset="34826.992">8727 7643 4386,'11'-10'4644,"-11"10"-129,0 0-1419,8 2-1806,-12 8 0,-1 15-258,-11 1-129,2 10-129,-8 5-129,-1 13-258,-6 5 0,2 9-129,1 2 129,5 3-258,3 0-129,7-1 129,6-3 0,7-6-129,9-8 0,7-12 0,5-8 0,1-7-129,1-6 0,-2-7-258,1-4-387,-11-11-1290,2 0-2709,-4 0 0,-3-6-645,-8 6 387</inkml:trace>
  <inkml:trace contextRef="#ctx0" brushRef="#br0" timeOffset="35354.0222">9019 7983 3483,'8'-11'5031,"-8"11"-258,0 0-258,0 0-2838,0 9-387,0-9-129,-1 32-516,-1-10-387,2 9 129,0 3-258,0 2 0,0 0-129,1 0 0,1-1-129,-2-4-129,3-4-387,-5-13-1419,2 3-2322,-1-7-516,1-10-258,-5 11 0</inkml:trace>
  <inkml:trace contextRef="#ctx0" brushRef="#br0" timeOffset="35903.0536">9281 7786 3870,'6'-14'4257,"4"9"-1677,-10 5-258,0 0-258,0 0-516,0 0-387,0 0 0,0 0-387,0 0 0,9 11-129,-9-11 129,10 22-258,-4-7-129,9 10 0,-3 3 0,5 7 0,2 7-258,3 6 129,-1 6-258,-1 1 387,-5 4-387,-6 1 0,-7 0 0,-3-1-129,-9-2 258,-11-3-258,-3-4 129,-5-1-387,-2-1 387,-2-7-258,-1-2 0,2-5-129,4 2-516,-5-16-2064,11 4-1806,1-6-129,6-4-516</inkml:trace>
  <inkml:trace contextRef="#ctx0" brushRef="#br0" timeOffset="45006.5743">10298 8339 2322,'9'0'3483,"-9"0"258,3-8-516,-3 8-903,1-13-516,-1 13-516,4-20-258,1 8-258,-3-8-258,4 0-129,1-9 0,3 0-258,0-6 129,2-3 129,2-2-258,1 1 0,-1 1 129,-2 2-129,-2 5 0,0 0-129,-3 5 129,0 5 0,-4 1 0,1 5-129,0 1 129,-4 14-129,5-16 0,-5 16 0,0 0 0,9-7-129,-9 7 129,3 5-129,-3-5 0,5 21 129,-2-7-129,-2 3 129,1 1-129,0-2 129,2 6 0,2-2 0,0 3 0,2 1-129,3 4 129,-1 1 0,0 0 0,0 5 0,2-5-129,-2-1 129,1-3-129,-5-2 129,2-6-129,-3-3 129,1-3-129,-6-11-258,9 17 0,-9-17-516,9 9-903,-9-9-2709,0 0-258,0 0-258</inkml:trace>
  <inkml:trace contextRef="#ctx0" brushRef="#br0" timeOffset="46282.6472">11631 7328 1419,'4'-13'2451,"-4"13"-516,0 0-258,0 0-258,0 0-258,0 0-258,3 13 0,-3-1 129,6 15-129,-5-2 0,7 18 129,-5 4-258,10 17 0,-3 1-129,5 13 0,1-3-258,3 2 0,2 1-129,2-3-129,-3-9-129,0-7 129,-4-8-258,-1-10 129,-3-9 0,-4-8 0,-3-8-129,-5-16-387,5 18-2322,-5-18-1548,0 0-258,-7-11-258</inkml:trace>
  <inkml:trace contextRef="#ctx0" brushRef="#br0" timeOffset="47942.7422">12086 7363 2580,'4'-23'4257,"-4"14"-1032,0 9-903,0-13-516,0 13-516,0 0-645,-3 13 0,-1 7-258,0 15 0,-3 14-129,0 13 129,-6 11 129,2 17-129,-4 3-129,0 3 0,-1-3-129,1-6 0,3-9-129,-1-13 0,6-11-258,0-16 129,6-8-258,-1-16-774,8-7-3225,-6-7 0,10 0-516</inkml:trace>
  <inkml:trace contextRef="#ctx0" brushRef="#br0" timeOffset="48206.7573">11773 7894 3999,'48'-12'4515,"-18"5"-258,0-3-2580,3 7-645,-3-3-387,1 3-516,-1 3-1548,-4 0-2322,-7 0-645,2 0 0</inkml:trace>
  <inkml:trace contextRef="#ctx0" brushRef="#br0" timeOffset="48523.7751">12299 7592 774,'1'-17'4515,"-1"17"129,0 0-129,4 15-2967,2 18-129,-6 1-387,5 18-516,-3 3 129,4 8-258,-5 4-129,3-4-129,-3-2 0,0-10-129,1-5-387,-2-13-645,3-9-3354,0-7-258,-3-17-387,0 0 1</inkml:trace>
  <inkml:trace contextRef="#ctx0" brushRef="#br0" timeOffset="48966.8008">12559 7631 3225,'0'0'4515,"0"0"-129,8 17-2451,-13-5-774,2 10-129,-9-2-129,1 7-516,-6 1 0,0 4-387,-4-1 129,-1-1-258,-2 3 258,3-2-258,0-3 0,4-5 0,6-5 0,1 1 129,10-19-129,-2 18 129,2-18 0,10 12 129,1-5 129,5 1 0,-1 2 129,6 2-129,-2 2 0,2 0 0,-1 2 0,1 0-129,-5-2 0,-2 1-129,-2-3-129,-3-3-129,-2 2-258,-7-11-1419,0 0-2451,0 0-129,0 0-387</inkml:trace>
  <inkml:trace contextRef="#ctx0" brushRef="#br0" timeOffset="49710.8433">12842 7664 3096,'0'-15'4515,"0"15"-258,0 0-1548,0 0-1290,10 7-129,-10-7-516,18 26 0,-5-9-129,3 4-258,2 1 0,7 1-129,-2-4 0,5-2-258,-2-1 129,0-3-129,-2-4 0,-2-2 0,-3-3 129,-4 0-129,-3-1 0,-2-2 129,-10-1-129,8 0 0,-8 0 0,0 0 129,-5 1-129,5-1 0,-16 11 129,6-2-129,-4 8 0,0 1 0,0 6 0,-2-1 0,1 5 0,-1-2 0,0 2 0,1-5 0,1 0 0,2-5 0,2-3-129,0-2 0,4-1-258,-3-10-774,9-2-3225,0 0-516,0 0-129,0 0 0</inkml:trace>
  <inkml:trace contextRef="#ctx0" brushRef="#br0" timeOffset="50198.8712">13353 7773 129,'16'-2'4773,"-6"0"258,-3 0-516,3 2-1806,-10 0-1290,24-12-129,-14 1-774,7-1-129,-2-2-129,-1-2-258,0-3 0,1 1 0,-3-2 129,-2 3-258,-4 0 258,-1 8-129,-5 9 129,5-19 0,-5 19 0,0 0 0,0 0-129,0 0 258,0 19-258,-2 2 129,-1 6 0,-1 5-129,1 6 129,-1 0-129,0 4 129,2-2-258,-1-2 258,1-2-387,2-5 258,0-2 0,0-4-129,2-4 129,1-1-129,-3-8-516,6 7-774,-6-19-2967,0 14-387,0-14-645,0 0 387</inkml:trace>
  <inkml:trace contextRef="#ctx0" brushRef="#br0" timeOffset="50519.8896">13416 8153 2322,'2'12'5031,"11"-7"-129,-4 7-1290,-9-12-1419,22 1-258,-12-2-774,8 1-258,-5-3-387,5 3-129,-1 0-129,0 0-129,-2 0-129,-2 0 0,0 0 0,-6 3 0,-7-3-129,11 4 129,-11-4-387,0 0-258,4 13-1677,-4-13-2322,-4 0-387,4 0-258</inkml:trace>
  <inkml:trace contextRef="#ctx0" brushRef="#br0" timeOffset="51190.928">14170 6849 2967,'0'0'3999,"0"0"-1419,0 14-129,-8-2-516,5 16-129,-12-3-387,5 15-516,-8 3 129,1 13-516,-6 9 0,-1 7-258,-1-1 0,-2 7-258,5 5 129,2 2 0,3-3 129,7 1-129,5-8 129,6 2-129,8-7 258,7-1-129,1-10-129,3-2 0,1-10 0,1-5-129,-4-8 129,0-5-129,-3-7 0,-5-6 0,0-3 0,-2-3 129,-8-10-129,14 12 0,-14-12 0,12 7-129,-12-7-387,0 0-2451,9 10-1677,-9-10-258,0 0-516</inkml:trace>
  <inkml:trace contextRef="#ctx0" brushRef="#br0" timeOffset="60166.4414">14519 7424 3225,'0'-21'4386,"-5"9"-1161,5 12-258,-5-21-645,5 21-645,-4-16-387,4 16-516,0 0-129,0 0 0,0 6-129,1 15 129,4 7-387,4 12 0,-3 10 0,3 8 0,-2 4-129,2 4 0,2 1 0,0-6-129,1-4 129,0-9-129,1-13 129,0-10-129,2-9 0,-1-8 0,-1-8 129,-2-13-129,-2-9 129,-1-10 258,1-17-387,1-12 0,2-17 0,3-12 0,4-5 129,2-2-129,0 2 0,0 10-129,-1 12 258,-4 18-129,-4 18 0,-4 16-129,-8 21-645,0 0-774,-1 18-3225,-8 7 0,-1 12-645,-6 8-258</inkml:trace>
  <inkml:trace contextRef="#ctx0" brushRef="#br0" timeOffset="60655.4693">14586 7657 3612,'0'0'4386,"0"0"387,0 0-2709,0 0-258,5-3-387,9 3-387,-1-7-387,10 5-129,-4-6-129,4 3-387,-1 4-258,-4-10-1935,-2 9-1935,-1-2-774,-7 1-129</inkml:trace>
  <inkml:trace contextRef="#ctx0" brushRef="#br0" timeOffset="62883.5968">15191 7463 2451,'0'-19'4386,"0"19"0,0 0-258,6 20-2967,-6 2-387,2 17-258,-2 3 129,1 9-387,-1-1 0,2 0-129,-1-7 0,-1-5-258,0-7 0,0-13-774,0-3-1548,0-15-1806,0 0-258,0 0 0</inkml:trace>
  <inkml:trace contextRef="#ctx0" brushRef="#br0" timeOffset="63250.6178">15617 7340 6063,'9'0'4902,"-4"10"-387,-8 11-1032,-7-6-2967,-1 12-129,-5-1 0,-3 9-129,-4-2-129,-2 4 0,0 1-129,-1-1 129,4-7-129,2-2 129,6-7-129,4-4 129,8-5-129,2-12 258,17 12-129,2-8 0,5-1 258,7 1-258,2 0 129,3-1-387,-2 1 387,-2 1-516,-2 1 258,-7-3-774,-1 10-903,-9-6-2709,-5-1-387,-8-6-129,-3 14-129</inkml:trace>
  <inkml:trace contextRef="#ctx0" brushRef="#br0" timeOffset="63499.632">15462 7861 1677,'-16'0'4773,"16"0"129,0 0-258,9 9-1677,1-7-2193,11 8 0,0-5 0,6 5-129,-3-1-387,2-1-258,-4 1-258,-5-4-645,4 7-2064,-8-7-1677,-1-3-258,-3-2-129</inkml:trace>
  <inkml:trace contextRef="#ctx0" brushRef="#br0" timeOffset="63778.648">15946 7587 5547,'8'-27'4773,"-8"27"129,2-11-516,-2 11-3354,0 12-387,1 9 129,-1 5-387,0 9-129,3 3 129,-1 1-258,5-3 129,1-2-258,4-6 258,1-7-387,6-10-129,-1-11-387,7 3-1548,-4-13-2322,1-8-258,-3-10-516,-1-5 0</inkml:trace>
  <inkml:trace contextRef="#ctx0" brushRef="#br0" timeOffset="63943.6574">16078 7221 4644,'-27'-21'4386,"27"21"-258,0 0-258,0 0-4386,0 0-3225,8 3-516,8 10-129,-2 0 259</inkml:trace>
  <inkml:trace contextRef="#ctx0" brushRef="#br0" timeOffset="64361.6813">16609 7438 6321,'12'-13'4902,"-12"13"-387,0 0-387,-4 3-3612,-7 7-387,0 6 0,-5 1-129,-3 4 129,-2 0-258,-2 2 129,-2-1-129,2-1 129,2-4-129,2 1 129,1-4 0,6-2 0,3 1 0,9-13 129,0 18 0,9-12 0,6 3 0,5 2 129,5-2-129,3 0 129,3 1 258,1 2-516,-4-4 258,-3 4-258,-2-3 129,-6-1-387,-1 4-387,-16-12-2322,13 9-1548,-13-9-258,0 0-387</inkml:trace>
  <inkml:trace contextRef="#ctx0" brushRef="#br0" timeOffset="64719.7018">16990 7282 5934,'0'0'5031,"0"0"-258,3 24-387,-3 2-3612,0 13-129,0 4-258,0 6 0,2 4-129,0 1 0,0-6-129,-1-5-129,2-6 0,-3-9-258,3-2-258,-3-14-1161,0-12-2709,0 0-387,0 0-516,6-9 387</inkml:trace>
  <inkml:trace contextRef="#ctx0" brushRef="#br0" timeOffset="65086.7228">17233 7324 7353,'6'-13'5031,"-6"13"-387,0 0-387,-9 2-3483,5 18-387,-4 1-129,0 6-129,-6 1-129,-3 1 0,-1 1-129,-5-1 0,-3-1 0,-2-4 129,1-3-129,3-4 0,4-1 0,6-3 129,8-1 0,6-12 0,7 17-129,9-10 258,5 2-129,6 2 129,1-1-129,0 1 129,1-1-129,-5 2 129,-2 2 129,-4 0-258,-6-2 129,-3-2-645,1 8-1677,-6-6-2193,-4-12-258,1 18-516,-1-18 129</inkml:trace>
  <inkml:trace contextRef="#ctx0" brushRef="#br0" timeOffset="67674.8708">17965 7174 645,'1'-22'4128,"-1"-1"0,0 23 0,3-14-2322,-3 2-129,0 12-645,0 0-129,6-10-258,-6 10 0,0 0 0,5 17 0,-3 11 0,-2 9 0,0 15-129,0 6 0,0 9-129,0 1-129,4 2 0,-1-6-258,2-2 0,1-12 0,-1-10-258,1-7-516,-6-17-1806,1 1-1806,-1-17-516,0 0-129,0 0-129</inkml:trace>
  <inkml:trace contextRef="#ctx0" brushRef="#br0" timeOffset="68102.8953">17916 7075 2709,'0'-12'4773,"11"2"-387,0 6 0,6 4-2451,3-6-774,11 6-387,-3 0 0,6 10-258,-2 5-258,-2 5 129,-5 6-387,-5 6 0,-7 5 0,-9 1 0,-4 1 0,-2-2 0,-10-3-129,-3-2 258,-7-4-129,-4-5 0,-2-5 129,-1-5-129,2-1-129,2-5-516,8 4-1548,3-11-2193,14 0-258,0-5-387,10-7 129</inkml:trace>
  <inkml:trace contextRef="#ctx0" brushRef="#br0" timeOffset="68477.9164">18516 7032 3483,'3'-12'4773,"-3"12"-129,0 0-516,-6-2-2193,1 12-1032,-10 9 0,3 16-258,-8 9 0,0 15-258,-3 6-129,5 9 129,1 1-258,7 4 129,7-4 0,5-7-129,9-11 0,9-10-129,4-11 129,2-11-516,5-4-387,-9-15-3483,6-5-387,-7-1-129,0-10-516</inkml:trace>
  <inkml:trace contextRef="#ctx0" brushRef="#br0" timeOffset="68803.9354">18708 7371 2580,'2'-11'4773,"2"-1"-129,-4 12 0,0 0-2451,2 30-774,-3-8-645,1 15 129,0-3-516,1 7 129,3-3-258,2-3-129,1-1 0,4-6 0,2-7-258,0-10 129,1 0-387,-2-11-387,8 0-3612,-9-8-258,1-8-129,-4-5-645</inkml:trace>
  <inkml:trace contextRef="#ctx0" brushRef="#br0" timeOffset="68983.9457">18735 7142 3483,'0'0'3354,"0"0"-3225,0 0-129,0 0-3612</inkml:trace>
  <inkml:trace contextRef="#ctx0" brushRef="#br0" timeOffset="69274.962">18917 7145 4128,'37'30'4773,"-13"-5"-387,1 7-258,-3 4-2967,7 14-387,-7 0-516,-3 4 0,-8-1-258,-6-3 0,-5 2 129,-8-9 0,-5-3 0,-5-10-387,4 0-2064,-4-8-1806,-1-11 0,4-4-516,3-9-128</inkml:trace>
  <inkml:trace contextRef="#ctx0" brushRef="#br0" timeOffset="69673.9852">19194 7037 3870,'10'-9'5031,"6"3"-387,-8 5 258,7 4-2967,-4 1-387,13 15-645,-1 2 0,10 17 0,-3 9-387,2 12-129,-5 10-387,-3 3 258,-6 7-387,-6 1 258,-11-2-129,-2-7-129,-14-6 0,-4-9-129,0-5-129,-6-14-1161,7-4-2967,-2-11-258,3-5-645,3-10 0</inkml:trace>
  <inkml:trace contextRef="#ctx0" brushRef="#br0" timeOffset="70240.0174">18691 7079 5160,'0'0'4902,"10"-1"-258,-10 1-258,14 0-2967,-14 0-387,15-3-129,-15 3-387,13-4-258,-13 4-129,0 0-258,9 0-387,-9 0-3741,0 0-258,0 0-387,0 0-258</inkml:trace>
  <inkml:trace contextRef="#ctx0" brushRef="#br0" timeOffset="71523.0909">14486 7066 3483,'-2'-12'4515,"2"12"-516,0 0-1548,0 0-903,0 0-516,0 0-387,-15 7 129,9 12-129,-6 4-129,2 15 0,-4 8-129,1 13 129,-3 6-129,1 17 129,0 3-129,2 4-129,1 4-129,3-3 129,4-4-129,3-4 0,2-9 129,8-6-129,5-8 0,4-8 0,4-11 0,4-3 0,5-10 0,-2-6 0,0-6-129,1-3 258,-4-5-516,-3-7-387,3 0-3870,-13 0-387,-12 0-258,8-4-645</inkml:trace>
  <inkml:trace contextRef="#ctx0" brushRef="#br0" timeOffset="72394.1407">19909 7449 2451,'0'0'4515,"0"0"-129,-9 4-387,9-4-1935,0 0-387,0 0-387,9-3-129,5-4 0,12 7-387,8-7 0,13 4 129,8-4-258,11 5-258,0-2 0,5 1-258,-6 1 0,-5 2 0,-12 0-129,-10 0-129,-10 2 129,-12 3-129,-8 1-129,-8-6-129,0 0-258,-15 10-516,6 1-2967,-11-8-774,1 3-387,-6 0-387</inkml:trace>
  <inkml:trace contextRef="#ctx0" brushRef="#br0" timeOffset="72696.158">19983 7649 5934,'2'21'4773,"17"-19"129,9 0-516,14 2-3354,1-5-387,13 1 129,-2-8-516,4 4 0,-8-4-129,-2 7 0,-11-6-129,-7 5 0,-9 2-258,-9-2 0,-3 2-258,-9 0-1161,0 0-2709,0 0-387,-7-2-258,7 2-258</inkml:trace>
  <inkml:trace contextRef="#ctx0" brushRef="#br0" timeOffset="73142.1835">20405 7117 5289,'0'0'5160,"0"0"-387,15 0-387,9 7-3225,3 1-516,13 9 129,1-5-129,9 8-258,1-2 0,-2 3-129,0-1-129,-7 2 0,-9-2-129,-5 2 0,-10-3 0,-6-3 0,-4 2 0,-8-3 0,0 5 0,0-2-129,-8 3 258,-1 3-129,-2 5 0,-3 7 129,-4 5 0,-2 5-129,-5 0 258,-3 3-129,-1-4 0,-2 1-129,2-6 129,3-6-258,4-9 0,4-6-387,10-2-387,8-17-2193,0 0-1677,8 0-258,15-7-387,4-7 388</inkml:trace>
  <inkml:trace contextRef="#ctx0" brushRef="#br0" timeOffset="73483.203">21394 7006 6966,'0'-33'5031,"0"33"-129,0 0-387,0 0-3483,0 38-387,0 4 0,7 19-258,0 4 129,4 12-129,-1-1-258,-2 2 0,0-3 0,-2-7-129,-1-13 129,-2-7-258,-3-13-129,0-11-645,0 1-774,0-25-3225,-8 13 129,4-20-516,-2-8-387</inkml:trace>
  <inkml:trace contextRef="#ctx0" brushRef="#br0" timeOffset="73799.2211">21324 7035 5289,'-1'-65'4902,"14"41"-516,9 5 129,8 1-3870,11 11 0,1 5-129,7 9 0,-1 10 258,-3 8-387,-4 4 0,-5 6-129,-12 3-129,-5 3-129,-11-4 129,-8-1-129,-10-5 129,-8 0 0,-10-8-129,-3 0 0,-6-5 0,0 1 0,1-5-129,0-2-129,9 8-903,-2-8-3483,11 0 0,9-6-516,9-6-129</inkml:trace>
  <inkml:trace contextRef="#ctx0" brushRef="#br0" timeOffset="74142.2407">22064 6711 6063,'8'-14'5160,"-8"14"-516,0 0-129,-18 28-3741,11 15 0,-10 9-258,3 11 0,-6 11 0,4 11-129,0 5 0,6 5 0,3-7 0,7-3 0,2-7-129,12-7-129,5-12 0,5-13-129,5-11-129,0-11-516,6-2-2064,-7-20-2193,0-2-129,-5-17-258,-2-1-516</inkml:trace>
  <inkml:trace contextRef="#ctx0" brushRef="#br0" timeOffset="74630.2686">22248 7078 2580,'2'-27'5160,"-1"15"0,-1 1-387,0-3-2064,0 14-1161,0 0-516,5 24-258,-5 4-258,5 10 0,-3 11-387,3 5 258,-1 7-258,1-1 129,-1-2-258,-1-7 0,0-7-129,-2-11 0,4-6-516,-5-15-645,5-3-2838,-5-9-903,0 0-129,8-14-516</inkml:trace>
  <inkml:trace contextRef="#ctx0" brushRef="#br0" timeOffset="74963.2877">22441 7120 6063,'25'-52'5160,"-17"41"-258,-8 11-387,0 0-3225,1 11-516,-5 7-258,-6 8-129,-6 3-258,-2 4 0,-3 0 0,-1 0 0,2-3-129,3-1 129,4-6 0,9-2 129,4-4 0,5-3 0,10-2-129,6 0 0,5-2 0,3-1 0,1 1 0,-1-1-129,-3 0-129,-1 0 129,-5 0-129,-5-5 0,-5 7-516,-10-11-1677,9 0-2580,-9 0-258,0 0-258,-4-20-387</inkml:trace>
  <inkml:trace contextRef="#ctx0" brushRef="#br0" timeOffset="75238.3034">22586 6790 6321,'26'-2'5031,"-4"14"-387,3 9-129,4 10-3999,6 15 0,-5 4 258,3 12-258,-5 6 0,-2 11-129,-9-2-129,-3 3-129,-13-8 0,-2-5 0,-10-3-258,-11-11-258,3-2-2064,-8-18-2064,0-6-516,2-11-516,4-11 258</inkml:trace>
  <inkml:trace contextRef="#ctx0" brushRef="#br0" timeOffset="75654.3272">23040 6568 5160,'5'-7'4773,"5"14"-387,9 15-129,10 12-3741,1 7 0,11 14 258,-6 9 0,1 15 129,-9 7-129,-1 12-129,-12 4 0,-2 2 0,-13 0-129,-11 3-387,-11-13-258,0-7 0,-6-12 0,-1-11 0,-1-9-129,-3-12-387,4-5-129,0-18-1290,3 0-2580,2-6-516,3-5-258,2-6 129</inkml:trace>
  <inkml:trace contextRef="#ctx0" brushRef="#br0" timeOffset="104185.9591">1598 10354 3354,'1'12'5547,"2"1"-387,-3-13-258,0 0-1806,-3-7-516,3 7-645,-4-32-774,1 4-516,-3-12-387,2-13-129,1-14 129,3-16-258,1-16 129,5-10 0,3-5-258,2 1 258,4 5-129,4 10-129,3 9 0,2 18 0,0 23-129,2 21 0,-2 19 129,2 11 0,-4 17 129,-1 16 0,-8 13 129,-5 9-129,-6 11 0,-4 5 0,-8 3-129,-5-3 0,-5-3-129,-6-2 258,3-15-129,0-7 129,5-12 0,3-14 129,8-7-258,7-14 129,5 3 0,10-3-129,5 0-129,4 3 0,3 6 129,2 7 0,-3 5 129,-3 4 129,-5 3-129,-6 4 0,-6-3 0,-6 1 129,-8-1-129,-7-3 0,-5-1 0,1-6-258,-2-2-387,-2-15-1419,9-1-2580,4-5-258,9-14-387,1-9-258</inkml:trace>
  <inkml:trace contextRef="#ctx0" brushRef="#br0" timeOffset="104553.9801">2177 9789 11223,'6'-20'5289,"-16"7"-516,-4 18 129,-10 12-4128,3 18-129,-6 4-387,4 9 0,-1 3-129,7 0 0,6-4-129,6-6 0,5-11 0,4-11 0,10-11 129,1-8-129,5-12 0,-1-9 0,1-12 0,0-5 0,-2-1 0,-1 0 129,-3 5-129,-2 6-129,-2 10 258,-10 18-129,12 0 0,-9 18 0,0 9 0,1 6 0,2 3-129,0-3-129,9 7-1032,-8-19-3354,11-6-387,1-15-258,5 0-387</inkml:trace>
  <inkml:trace contextRef="#ctx0" brushRef="#br0" timeOffset="104790.9934">2480 9799 11739,'1'-63'5160,"-8"47"-387,-5 2-516,2 22-3354,-5 9-387,7 12-129,2 4-258,5 9 0,1 4-129,4 0 0,2-1 129,3 1-129,0-8 129,-2-3-129,-3-4 0,-2-9-129,-2-2-258,-6-11-645,4 2-3483,-7-11-387,0 0-387,1-13-258</inkml:trace>
  <inkml:trace contextRef="#ctx0" brushRef="#br0" timeOffset="105051.0086">2547 9963 3999,'68'-50'5289,"-39"26"-258,-2 4-129,-6-7-1806,4 15-1419,-17-11-258,4 15-516,-9-5-129,-3 13-129,0 0-129,-8 8-258,-4 11 0,-1 10 0,-2 8-129,4 2 0,1 5 0,6-4-129,4-2 0,7-6 129,10-9-258,5-12-129,11-2-1419,-2-10-3354,5-10 0,0-6-645,1-5-387</inkml:trace>
  <inkml:trace contextRef="#ctx0" brushRef="#br0" timeOffset="105467.0324">3739 9674 10449,'-4'-43'5418,"-5"25"-387,-5 3 0,3 10-3870,-13 4-387,2 9-258,-5 14-129,0 12-129,-1 7-129,1 7 0,3 6 0,6 6 0,6-5-129,7-1 0,6-11 0,10-10-129,12-8-387,2-16-1032,19-5-3354,-5-12-129,8-6-387,-1-15-516</inkml:trace>
  <inkml:trace contextRef="#ctx0" brushRef="#br0" timeOffset="106282.079">3943 9782 8643,'30'-71'5418,"-27"46"-387,-3 25-129,-13-18-2967,2 32-645,-16 3-516,1 17-129,-4 2-258,2 8-129,1-1-258,6 1 129,6-7-129,8-6 0,7-7 0,7-8 0,8-12 0,4-4-129,2-8 129,0-13 0,2-1 0,-2-6-129,-1-7 0,-3-2 129,-3 2 0,-3 0-129,-3 6 129,-1 7-129,-2 5 129,-5 17 129,0 0-129,3 5 0,-3 19 0,0 6 129,0 2-129,0 1 0,0-1 0,0-1 0,0-5 0,1-6 0,4-6 0,4-7 0,-1-6 0,4-1-129,1-11 129,0-7 0,3-6 129,3-5-129,0-1 0,0-1 0,0 2 0,0 0 0,-2 5 0,0 7 0,-2 9 0,-3 8 0,-3 3 0,-3 14 0,-5 4 129,-1 8-129,0 1-129,-7 1 258,-1-1-258,-1-4 129,0-2 0,2-2 0,2-8 0,5-14 0,0 0 0,12 3 0,6-10 0,8-8 0,4-5 0,5-8-129,3-2 129,0 1 0,-2-2 0,-4-1 0,-3 2 0,-8 2 0,-7-1 0,-7 4 0,-4 4 129,-3 5-129,-4 5 0,-6 10 0,-1 3 129,-3 15-129,2 7 0,1 9 0,1 3 0,3 5 129,5 0-129,2-1 129,7-4-258,4-7 129,6-7 0,1-10-258,9 7-1935,-3-19-2967,4-5 258,-4-11-645,4-1-387</inkml:trace>
  <inkml:trace contextRef="#ctx0" brushRef="#br0" timeOffset="106428.0874">4862 9603 9417,'1'-11'4902,"3"-2"-645,6 13-4257,1 0-3999,-11 0-645,16 18-387</inkml:trace>
  <inkml:trace contextRef="#ctx0" brushRef="#br0" timeOffset="106591.0967">4968 9948 12771,'9'11'5289,"-9"-11"-258,0 0 0,0 0-4644,7-1-516,-7 1-4386,0 0-387,10-14-516,-10 3-129</inkml:trace>
  <inkml:trace contextRef="#ctx0" brushRef="#br0" timeOffset="108078.1817">1719 10476 5676,'-17'26'4644,"13"-13"-258,-1 1 129,5-14-3741,2 25-129,8-15 258,12 8 129,8-11-129,25 5 0,13-11 129,28-1-516,27-8 0,31-9-129,27-7-129,26-3-129,20-5 0,10 2 0,13 1-129,0 2 129,-12 6-129,-19 8 0,-25 4 129,-30 4-129,-31 2 0,-31 3 0,-32 0 0,-28 1 0,-24 3 0,-18-4-129,0 0-129,-23 3-1419,3 1-3096,0-4-129,3-8-258,1-5-645</inkml:trace>
  <inkml:trace contextRef="#ctx0" brushRef="#br0" timeOffset="111022.3501">5525 9706 774,'-7'12'3096,"4"2"258,3-14-516,-4 13 0,4-13-387,0 0-387,0 0-258,0 0-516,0 0-258,7-5-129,0-12-258,7 2-129,-1-8-129,3 6-129,-1-1 129,0 1-258,-1 3 0,-3 3-129,-2 5 129,-1 6-129,-8 0 129,10 19-129,-7 3 0,-3 9 129,0 6-129,0 7 0,-4 2 0,-1 2 0,-1-2 0,3-4 0,-2-7 0,2-7 129,0-8 0,3-5-129,0-15 129,0 0 0,8-10 0,0-7-129,2-6 129,3-6-129,2-3 129,1 0-129,-2 1 0,1 5 0,1 2 0,-2 4 0,-2 8 0,-1 2 0,-3 7 0,-8 3 0,13 3 0,-6 10 0,-3 3 0,-1 6 0,1 7 129,-2 5 0,1 5 0,-1 1-129,1 0 129,1-2-129,-1-6 129,1-5-129,1-6-129,0-9-258,4-7-387,-4-11-903,8-7-2580,-6-9-516,3-2-129,-3-4-387</inkml:trace>
  <inkml:trace contextRef="#ctx0" brushRef="#br0" timeOffset="111260.3638">6025 9757 4257,'0'15'5160,"10"2"-258,0-9-129,4-8-1548,7 4-2193,-2-4-258,9 0 0,-5 0-516,1-3-387,-1 3-903,-8-7-2838,0 5-645,-15 2-387,11 0-258</inkml:trace>
  <inkml:trace contextRef="#ctx0" brushRef="#br0" timeOffset="111451.3747">6073 9983 9288,'10'24'5031,"1"-20"-516,5 1-1032,-2-9-2580,6 4-258,-2-9-387,0 0-774,2 7-2064,-5-8-1806,-2 2-387,0-3-258,-1-1-129</inkml:trace>
  <inkml:trace contextRef="#ctx0" brushRef="#br0" timeOffset="111842.397">6487 9784 5805,'9'5'5289,"7"-5"-516,-6 0-258,4-15-1677,5 1-2451,2-10 129,4-1 0,1-1-258,0-1-129,-5-2 129,-1 7 0,-4-1 0,-2 7-129,-14 16 129,10-11-129,-10 11 129,0 19-129,-4 5-129,-1 8 129,-1 6-129,1 6 0,1 4 0,2 3 0,-1-5 0,3 2 0,0-9 0,0-4 0,2-7 0,0-5 0,-2-7 0,1-4 0,-1-12-129,0 0-387,0 0-645,0 0-3612,0 0 129,5-16-645,-5 16 0</inkml:trace>
  <inkml:trace contextRef="#ctx0" brushRef="#br0" timeOffset="113338.4826">7727 9637 7998,'0'0'4515,"0"0"-258,5 16-774,-5-16-3483,0 0-1806,0 0-2322,0 0-129,0 10-645,0-10 387</inkml:trace>
  <inkml:trace contextRef="#ctx0" brushRef="#br0" timeOffset="113494.4915">7736 9876 5805,'0'17'4386,"0"-17"-387,0 0-387,0 0-4515,0 0-2838,0 0-258,9 0-387,-1-8 129</inkml:trace>
  <inkml:trace contextRef="#ctx0" brushRef="#br0" timeOffset="113887.514">8641 9410 6450,'0'-16'4902,"0"16"-258,0 0-129,-5 26-3612,1 4 0,3 17-129,-4 6-387,2 12 0,-1 0-258,0 3 129,1-3-258,1-10 0,1-4-387,-2-19-258,3-1-1935,0-19-1935,0-12-258,0 0-516,0-12 129</inkml:trace>
  <inkml:trace contextRef="#ctx0" brushRef="#br0" timeOffset="114186.5311">8591 9343 7998,'10'-22'5031,"10"20"-258,5 5-387,11-1-3483,9 12-774,6 1 0,5 6 0,-3 2 0,-5 6-258,-13 0 258,-7 1 0,-12-1-129,-13-1 258,-9-1-129,-15 1 0,-11-3 258,-5-2-258,-8-3 0,-6 0 0,1-3-129,2-5-387,9 2-1806,2-14-2322,13 0-258,10-8-387,14-6-387</inkml:trace>
  <inkml:trace contextRef="#ctx0" brushRef="#br0" timeOffset="114471.5474">9358 9201 8256,'27'-26'5031,"-27"26"-129,0 14-258,-3 12-3870,-16 6-258,-1 14 0,-5 12-258,-3 13 129,-3 5-258,4 4 129,3-7-129,6 0 0,9-8-258,8-7 129,4-12-129,14-17-258,11 2-1161,0-21-3225,6-6-129,-2-4-516,4-13-129</inkml:trace>
  <inkml:trace contextRef="#ctx0" brushRef="#br0" timeOffset="114676.5592">9620 9557 8514,'0'0'5418,"0"0"-516,0 14-258,0 13-3999,0 2-387,0 7 129,0 0-258,1-2-129,3-1-516,-4-14-774,3-3-3354,-3-16-387,0 0-129,9 0-387</inkml:trace>
  <inkml:trace contextRef="#ctx0" brushRef="#br0" timeOffset="114938.5741">9824 9276 8127,'38'-6'5289,"-20"23"-258,8 12-387,-4 4-3741,10 12-258,-5 4-129,-1 9-258,-7 3 0,-6 2 0,-10 1-258,-6 2 129,-15-6-129,-12 1 129,-5-3 0,-6-7-258,4 2-774,-5-14-3870,6-3-129,3-12-516,6-1-387</inkml:trace>
  <inkml:trace contextRef="#ctx0" brushRef="#br0" timeOffset="117154.7009">8049 10824 516,'10'-5'1161,"-10"5"387,0 0 258,12-5 0,-12 5 0,0 0 0,2-11 0,-2 11-129,0 0-258,0 0 0,-2-20-387,2 20 129,0 0-387,0 0 129,0 0-129,0 0 0,-7 22-129,7 12-258,-5 9 0,4 15-129,-3 8 0,1 10-129,0 0-129,0-4 129,2-6-387,-1-12 0,2-8-387,-5-23-1032,5-6-2580,0-17-516,0 0-129,0 0-258</inkml:trace>
  <inkml:trace contextRef="#ctx0" brushRef="#br0" timeOffset="123562.0674">21373 9750 3354,'0'0'3870,"0"0"-1677,-4-12-258,4 12-129,0 0-129,0 0 0,-6-17-387,6 17 0,0 0-387,0 0-129,-2-17-129,2 17 0,0 0-258,4-12-129,-4 12 129,13-3-258,-13 3 129,16 0 0,-7 0-129,0 5 0,0 3-129,-1 4 129,-2-1-129,-2 4 129,-3 1-129,-1-3 0,-3 4 0,-3-4 0,-4-1 0,0-1 0,-2-6 0,-2-1 0,2-4 0,0-1 129,2-10-258,2-2 129,5-2 0,1-2 0,2 3 0,5-6 0,1 6 0,0 2 0,-6 12 0,10-15 0,-10 15-387,0 0-774,11-2-3483,-11 2-258,0 9-129,0-9-516</inkml:trace>
  <inkml:trace contextRef="#ctx0" brushRef="#br0" timeOffset="124579.1255">8077 11344 2709,'5'-14'4515,"-5"14"0,11-9-129,-11 9-2064,0 0-774,16 5 0,-16-5-129,20 0-387,-10 0-129,10 0-258,-4-1-258,6-2-129,-1-1-258,1-5-645,5 9-1806,-6-11-2193,3 5-258,-5-7-387,1 1-258</inkml:trace>
  <inkml:trace contextRef="#ctx0" brushRef="#br0" timeOffset="125082.1543">8389 11147 5289,'0'0'4644,"0"0"-129,-6 8-387,6-8-3225,10 0 0,0-4-258,7-3 0,-2-10-129,2 2-129,-3-5-258,-1-1 0,-5-3 0,-5 6-129,-3 0 129,-3 6-129,-8 5 0,-2 4 0,-4 8 0,-1 16 0,3 11 0,0 8 0,4 8-129,4-1 129,7 4-129,3-5 129,12-8-129,5-12 0,5-12-129,2-14 129,4-13 0,0-16-258,-2-11 387,0-9-129,-4-9 129,-1-10 0,-1-4 0,-2-1 129,-3 5-129,-2 8 387,-6 9-129,1 10 0,-7 14 0,-4 27 0,0 0 258,-11 35-258,-1 10 129,0 14-258,2 8 129,-1 8-129,4 0-129,5-6-129,4-5-387,1-21-645,9-3-3225,0-16-387,1-13-387,0-11-129</inkml:trace>
  <inkml:trace contextRef="#ctx0" brushRef="#br0" timeOffset="125263.1647">8663 10985 5934,'3'-10'4386,"11"4"-258,12 5-129,0-3-3741,14 2-516,7-5-1032,10 2-2709,10 3-129,1-3-516,8 1 259</inkml:trace>
  <inkml:trace contextRef="#ctx0" brushRef="#br0" timeOffset="125658.1873">9809 10710 6450,'48'-45'5418,"-43"28"-516,-5 17-258,-9-18-2580,-6 18-1419,-6 1 129,-2 15-387,-7 2 0,1 13-129,-6 5 0,1 10-129,2 3 0,2 6-129,6-2 129,6-1-129,9-4 129,9-7-129,8-10 0,10-6 0,4-12 0,2-7 0,3-6 0,-1-8 0,-1-8 0,-3-7-129,-1 1 129,-1-2 0,-3 3 0,-2 2 0,0 6 0,0 9 0,-1 4-129,-4 5 129,-1 13 0,-3 5 0,-4 5 0,2 0-387,3 13-2451,-7-12-1806,3-2-516,1-9-129,4-8-516</inkml:trace>
  <inkml:trace contextRef="#ctx0" brushRef="#br0" timeOffset="126522.2367">10971 10330 2322,'7'-50'5160,"-7"50"-258,-5 5 0,-3 35-1935,-8 0-1290,5 22-645,-4 1-387,5 17-129,-7-5 129,4-2-387,-1-11-129,2-11-129,0-11 0,2-10 0,2-12 129,8-18-129,0 0-129,2-12 129,11-10-129,4-6 129,7-1-129,3-1 129,5 0-129,2 5 129,-4 7-129,1 11-129,-6 7 258,-2 3 0,-10 12 387,-5 8-516,-8 3 258,-8 3-129,-9 1 129,-7-1-129,-6-1 129,-6-3-129,1-5-129,0-6 129,3-3-129,5-10 129,12-1-129,15 0-129,-2-9 129,14-4 0,13-1 129,7-1-129,8 0 129,3 3 0,2-2 0,5-1 129,-4-1-258,2 1 258,-2-1-258,-1-3 258,-3 0-258,-4-1 129,-5-1 129,-6 4-129,-6 0 129,-4 4 0,-10 2 129,-7 11-129,0 0 129,-7-2-129,-8 12 0,-3 14 0,2 3 129,2 4-129,1 1 129,7 1-129,6-4 0,3-5-129,13-4-258,2-18-1419,7 1-3225,2-3 0,9-12-645,-1-10-387</inkml:trace>
  <inkml:trace contextRef="#ctx0" brushRef="#br0" timeOffset="127066.2677">12666 10470 4773,'32'-38'5289,"-26"17"-129,-5 10-1677,-13-13-1161,2 20-387,-20 1-774,1 13-258,-8 11-387,-2 14-129,-2 3-129,5 6-129,3-1 0,11-2 0,8-4-258,10-9 129,6-11 0,12-8 0,6-9 0,5-5 0,5-10 0,-2-5 0,2-6 0,-3-3 0,-1 4 0,-6 2 0,-3 4 129,-6 7-129,-11 12 0,11 0 0,-9 6 0,0 13-129,0 3 129,2 1-258,3 3-258,1-7-774,13 5-2451,-2-9-1161,9-2-387,5-6-516</inkml:trace>
  <inkml:trace contextRef="#ctx0" brushRef="#br0" timeOffset="127545.2952">13660 10424 7998,'40'-72'5160,"-35"38"-129,-8 3-258,-9 7-3999,-10 5-258,-1 12 129,-8 7-258,0 12-129,0 11-129,0 13 0,2 4 0,3 5 0,7 3-129,6 0 0,5-6 0,7-5 0,1-5 0,7-10 0,6-5-129,1-9 129,2-3-129,-1-5 0,5 0 0,-3-4 0,1-1 0,-1 2 129,-1 2-129,-2 1 0,-2 4 0,0 7 129,-4 6-129,-4 5 129,-3 10 0,-1 3 0,-5 7 0,-5 3 0,-8 2 129,-5 2-129,-6 1 0,-7-1 129,-5-6-387,-5-5 129,-1-1-387,-4-17-903,10-3-3354,-3-10-129,9-7-387,9-12-129</inkml:trace>
  <inkml:trace contextRef="#ctx0" brushRef="#br0" timeOffset="128177.3314">13672 10354 7611,'38'11'5160,"-28"13"-516,-3 7-129,-7 1-4257,7 2-258,-1-1 129,-1-3-129,0-6 0,-2-7 0,-3-17 0,3 12 0,-3-12 0,5-8-129,0-8 258,4-6-258,5-4 129,2-4-129,5 0-258,3-1 258,3 4-129,-1-1-129,3 6 129,-4 3 0,1 7 0,-2 2 129,-2 1 129,-3 6 0,-2-1 129,-6 4 0,-11 0 129,10 9 0,-10-9 129,-10 26-129,-4-8 0,-1 6 129,-3-1-129,3 1-129,3-2 0,3-1 0,5-5-129,4-4 0,0-12 0,11 7 0,-1-7 0,1-4 0,0-6 0,0-5 0,1-3 0,-1 0 0,1 0 0,-2 2 0,0 2 129,-2 5-129,-8 9 0,14 0 0,-8 9 0,-1 5 0,1 7 129,-1 2-129,4 1 0,-1 0 0,3-5-387,-2-7-774,12 3-1677,-4-13-1677,2-2-258,2-12-129,5 3 2193,-9-18 1033</inkml:trace>
  <inkml:trace contextRef="#ctx0" brushRef="#br0" timeOffset="128318.3394">14348 10444 2709,'32'-68'5031,"-18"37"0,-2 11-645,-8-5-1548,6 25-903,-10 0-774,0 28-387,0 11-387,-5 13 0,-2 12-387,-1 9-258,4 14-2580,-8-6-1677,0-3-387,-5-12-258,4-10-129</inkml:trace>
  <inkml:trace contextRef="#ctx0" brushRef="#br0" timeOffset="128574.3541">14387 10449 3483,'58'-114'5160,"-32"76"-258,-1 22 0,-12 15-3096,4 18 0,-16 11-774,3 12-387,-6 2-387,-6 4 0,-9-2-258,-3-5 129,-3-4-258,0-12-129,4-5-387,0-18-516,19 0-1548,-11-19-1290,15-11-645,8-14-516,11-5 903</inkml:trace>
  <inkml:trace contextRef="#ctx0" brushRef="#br0" timeOffset="128874.3712">14520 10287 2451,'56'-109'4386,"-35"73"645,-1 12-258,-10 13-774,-1 19-1806,-9 9-1161,0 15-258,-3 6-387,-3 9-129,2 3-258,2 0 129,-1-5-129,2-4 129,1-9-129,0-6 129,1-9-129,-1-17 129,13 1-129,-5-5 0,3-14 129,1-2-129,4-2 0,-1-1 0,0 4 0,1 1 0,-2 9 129,0 3-129,-4 8 0,-1 13 129,-2 6-129,-2 5 129,0 7-774,-5-4-3870,1-1-129,-1-7-516,5-10-516</inkml:trace>
  <inkml:trace contextRef="#ctx0" brushRef="#br0" timeOffset="129745.421">15737 10244 6708,'10'-3'5160,"-10"3"-387,2 15-258,-2 9-2322,0-7-1548,0 6 0,-2 0-516,2-1 129,0-5-129,0-4-129,0-13 129,11 8-129,0-8 0,2-13 0,3-6 0,2-4 0,2-5 129,0-2-129,-1 5 0,-3-1 0,-2 6 0,-3 11 0,-3 6 0,-8 3 0,8 20 0,-6 4 0,0 7 0,-1 3 0,3 2 0,0-5 0,2-3-129,4-7 129,1-9 0,3-7 0,2-5 0,-1-5 0,2-12 0,3-4 0,-1-3 0,1-3 0,-3 0 0,2 4 0,-3 0 0,0 2-129,-2 6 129,-3 1 129,-1 7-258,-3 1 129,-7 6 0,12 0 0,-12 0 0,6 23 0,-3-6 0,-2 3 0,1-2 0,1 3 129,-2-1-258,2-5-258,5 4-2322,-8-19-1806,12 6-258,-12-6-258,15-16-258</inkml:trace>
  <inkml:trace contextRef="#ctx0" brushRef="#br0" timeOffset="129903.4301">16341 10043 8256,'11'-82'5031,"-8"50"-387,0 8 0,-3 24-3483,10-16-516,-10 16-387,11 3-903,-11-3-2193,9 13-1548,-9-13-645,12 17-258,-12-17-129</inkml:trace>
  <inkml:trace contextRef="#ctx0" brushRef="#br0" timeOffset="130070.4396">16496 9953 5676,'14'38'5289,"-14"-13"-258,0 6-258,-7 1-3096,7 14-645,-7 1-129,4 5-258,-1-5-387,-1-7-903,6 2-3483,-1-11-387,0-5-387,0-13-387</inkml:trace>
  <inkml:trace contextRef="#ctx0" brushRef="#br0" timeOffset="130414.4593">16458 10225 7611,'21'-35'5160,"-7"26"-387,-2 1-129,7 8-3354,-9 0-516,7 5 0,-5 5-258,0 7-258,-3 0 0,3 4-129,-2 1 0,1-2-129,-2-3 129,2-2-129,2-6 0,-1-4 0,3-5 0,1-1 0,-2-8 0,2-4 0,0-1 0,-1 1-129,-2 2 129,-2 4 0,-2 5 0,0 2 0,-9 0 0,14 21 0,-7-3-258,0-4-516,10 8-3354,-3-8-387,6-2-387,4-3-387</inkml:trace>
  <inkml:trace contextRef="#ctx0" brushRef="#br0" timeOffset="131014.4934">17675 9977 6837,'4'-9'5031,"-4"9"0,0 0-1161,17-3-2193,-14-9-387,14 5-129,-5-12-516,11-1-258,-1-6-129,8-5-129,-3-1 0,1 0-129,-3 2 129,-5 5 0,-3 5 0,-4 13 0,-13 7 0,6 20 0,-7 11-129,-7 8 129,-2 14 129,-2 8 0,0 3-129,-1 1 0,1-4 129,2-5-129,1-7 0,1-5-129,4-11-387,-3-16-645,7 0-3741,0-17-129,0 0-258,0 0-516</inkml:trace>
  <inkml:trace contextRef="#ctx0" brushRef="#br0" timeOffset="132381.5718">18573 9856 6063,'12'4'5289,"-5"7"-129,-5 2-516,8 21-2322,-10-3-645,1 11-645,-1-1-387,6 8-129,-1-6-129,2-6-258,0-9 129,4-12-129,2-11 0,1-8-129,3-9-258,-3-17 129,3-2 0,1-5 0,0-2-129,0-2 129,-2 2-129,0 4 129,-2 4 0,-3 9 129,-1 7-129,-10 14 129,11-12-129,-11 12 0,6 6 129,-2 8 0,0 1-129,1 2 129,3 0 0,3 0 0,2-1 0,3-5 0,3-2 0,-1-6 0,2-3 129,0-1-129,-3-10 0,-1-2 0,-3-1 129,-5-1-129,-3-1 0,-4 6 129,-1 10-129,-6-12 129,-3 12-129,-5 9 0,-3 13 0,-1 7 129,0 6 129,2 3-129,3 1 0,3-1 0,6-4 0,4-5 0,7-14 0,6-7-129,8-8-129,-1-5 129,5-10 0,-1-10-129,2-3-129,-1-4 0,-1 1 0,-5 4 129,1 3-129,-3 2 0,-2 7 0,-1 9 129,-4 6 129,-3 10 0,-3 8 129,-2 3 0,-2 2 0,0 3 0,-3 0 129,0-2-129,1-3 0,-1-7 129,3-4-387,0-10 129,0 0 0,10 5 0,-10-5 0,14-9-129,-7-4 0,2-2 0,0-4-129,-2-1 129,1 1 0,-1-1 129,1 3-258,0-1 0,2 3 0,-2-2-258,6 10-387,-5-10-129,10 8-516,-10-11 0,11 7 258,-6-15-129,9 7 129,-8-14 258,6-1 516,-2-8 516,0-7 903,3 6 129,-5-8 387,6 14 0,-13-4 0,9 20 129,-14 2-129,8 25-129,-13 16-387,1 18-387,-3 11-258,-3 14 0,-2 4 0,0 9-129,0-2 129,0-6-258,1-9 129,1-11-387,3-6-258,-5-19-1161,7-1-3096,0-22 0,-9 7-774,0-10-387</inkml:trace>
  <inkml:trace contextRef="#ctx0" brushRef="#br0" timeOffset="132706.5903">19477 9956 3483,'21'-15'4773,"-7"11"0,7 3-516,5 1-2709,-3-3-387,8 3-129,-5-7-387,6 3 0,1-6-516,3 0 0,-5-2 0,-3-2-129,-5 2 129,-5 2 0,-7 0 258,-11 10-129,0 0 129,0 0-129,-16 8 387,1 13-258,-3 2-129,3 10 0,-1 1 129,6 2-129,3-4 129,6-1-258,4-4 0,6-5-387,6-1-387,-6-18-3096,11 1-1290,-4-4-129,3-7-387</inkml:trace>
  <inkml:trace contextRef="#ctx0" brushRef="#br0" timeOffset="132923.6028">19952 9857 9030,'12'-3'5031,"-2"13"-258,-3 0-903,8 23-3096,-3-4-258,5 6-129,-1-2 258,2 0-387,-2-4 0,-2-6-258,3-1-387,-17-22-1290,21 11-2838,-21-11-258,11 0-516,-11 0-516</inkml:trace>
  <inkml:trace contextRef="#ctx0" brushRef="#br0" timeOffset="133111.6136">20162 9925 8385,'-8'-15'4902,"-3"15"258,-5 0-1677,3 17-2322,-12 2-516,3 6-129,-1 1 0,0 8-258,3-3-129,1-2-645,9 12-1161,-3-13-2709,7-4-387,1-6-516,5-1-129</inkml:trace>
  <inkml:trace contextRef="#ctx0" brushRef="#br0" timeOffset="136934.8323">8388 12037 3483,'11'-4'4257,"-1"-14"0,-10 18-1677,4-18-258,-4 18-516,0-18-645,0 18-258,-10-27-129,5 14-129,-6-3-129,0 6-129,-6 0-129,-2 5 0,-6 5-129,0 9 0,-5 14 0,-3 13 0,-3 10-129,4 10 258,1 9 0,6 5-258,5 3 129,8-1-129,5-4 129,9-7-258,11-9 129,5-9-129,7-13-258,2-12 129,7-6-516,-3-14-1161,7-6-1677,-5-9-903,-3-8-258,-2-5-258</inkml:trace>
  <inkml:trace contextRef="#ctx0" brushRef="#br0" timeOffset="137413.8594">8436 12314 3096,'-18'13'4257,"8"7"-258,6 5 0,3 7-2580,-1-7-387,7 6-258,3-12-258,7 2-258,1-12-129,3-4 0,-3-5 0,2-3 0,-5-8 0,-3-2 0,-6-4 0,-2-3-129,-4-1 0,-8 2 258,-2-2-387,-4 3 258,-1-2-258,0-2 129,3-2-129,2-1 0,9-1-129,3-9 0,3 2 0,9-7 0,8-1 0,5 2 129,2 3 0,2 2 129,-2 6 0,1 10 258,-6 3-129,-3 10 258,-5 3-129,-1 2 129,-13 0 0,12 33 129,-12-5 0,1 10 258,-1 3-387,-3 10 129,-4 0-129,2 7-129,-4-3 0,3-7-387,5 0-516,-6-15-2451,7-6-1290,0-8-258,5-7-516,3-11 129</inkml:trace>
  <inkml:trace contextRef="#ctx0" brushRef="#br0" timeOffset="137881.8861">8784 12269 4902,'0'0'4386,"-1"12"-129,0 7-258,1 1-3096,0-3-258,5 1-387,2-7 129,3-1-258,1-6 0,2-4 0,-3 0-129,-3-8 0,-7 8-129,7-24-258,-7 13-516,-1-8-258,-2 6-129,-4-8 258,7 21-129,-6-27 129,6 27 129,3-19 516,7 16 774,3 3 258,2 0 129,5 5 129,-2 2 0,4 7 0,-4-4 0,1 5-387,-5-3 258,0 3-387,-4-3 0,-10-12-258,10 12 129,-10-12 0,0 0-258,0 0 129,0 0-129,0-15 129,0 1-129,0-3 0,6-1-129,2-1 0,3 0-129,0-5-774,4 3-2967,3 3-258,-1 0-129,4 3-129</inkml:trace>
  <inkml:trace contextRef="#ctx0" brushRef="#br0" timeOffset="139234.9638">9943 11897 6966,'0'0'5160,"-1"17"-387,1 7-387,1 10-2580,1 2-1677,4 7 129,0-6-129,2 0-129,0-8 0,2-11-129,2-13 129,0-5 0,2-14 0,2-6 0,-1-6 129,-1-4-258,-2-3 129,0-2 0,-4 1-129,-2 0 0,1 5-129,-5 0 129,1 5 0,-2 5 0,3 6 0,-4 13 0,10-8 129,-2 8 129,5 7-129,2 3 129,1 1-129,3-2 0,-1 0 129,2-3-129,-4-3 129,1-3 0,-5 0-129,1-8 129,-5-2 129,-8 10 0,10-19 0,-10 19 0,0 0 0,-5-4 129,-6 11-258,-1 16 129,-3 8-258,1 5 129,1 3-129,5 1 0,3-3-129,5-6 129,4-9-129,8-12 129,5-9-129,2-5 0,2-12 129,-2-5 0,2-4-129,-1-2 129,-3 3 0,0 1 0,-3 5-258,0 3 258,0 6 0,-3 6 0,0 3 0,1 2 0,-4 11 0,1 4 0,-5 4 258,0 1-258,-2 2 0,-1-2 0,-1 1 0,0-8 129,0-4-129,0-11 0,0 0 0,7 0 0,0-12 0,0-6 0,5-3 0,1-4 0,-1-6 0,3-3 0,1-4 0,-2-4-129,3-2 129,-1-3-258,-1 1 258,1 4-129,-2 9 129,0 7-129,-2 7 0,0 7 129,-1 11 0,-3 1-129,3 7 129,-2 2 0,2-1 0,-2-2-129,2 0 0,-2-5 0,1-1 0,-10 0 0,12-11 0,-7 1 0,-2-2-129,-2-1 258,-1 0 0,0 13 258,0 0-129,-7 0 258,-2 16-129,3 15 129,-6 6 129,1 12-258,0 1 0,1 6-129,1 2-129,1-9-129,1-3 0,4-11-258,3 0-774,-3-21-1935,3 3-1548,0-17-387,0 0-387,0 0 130</inkml:trace>
  <inkml:trace contextRef="#ctx0" brushRef="#br0" timeOffset="139565.9827">10705 11879 4902,'0'0'4902,"16"-4"-387,1 2-129,1-5-3612,9 6-258,1-6 0,1 2-129,-1-4-258,-1 2 0,-3-4 0,-5 1 0,-4-2 129,-2 4 258,-8-3-129,-5 11 0,0 0 129,0 0-129,-16 2 0,6 18 0,-2 3-129,0 4-258,2 3 0,2 1 129,2-2-129,4-3-129,2-6 129,3-8-129,7-2-516,-10-10-258,24 6-2451,-13-12-1419,5-4-258,1-2-387</inkml:trace>
  <inkml:trace contextRef="#ctx0" brushRef="#br0" timeOffset="139775.9945">11083 11772 4644,'0'0'5289,"0"6"-387,4 14-129,4 13-1935,0-6-2451,6 5 0,1 1-258,0-2-129,0-2-258,-1-11-258,7 6-903,-13-23-774,9 8-1419,-7-9-903,-1-9-387,-1-5 645</inkml:trace>
  <inkml:trace contextRef="#ctx0" brushRef="#br0" timeOffset="139935.0039">11281 11919 2193,'8'-58'4644,"-8"35"258,0 8-774,-8-4-903,8 19-1161,-22 1-387,10 20-774,-10 1-387,2 9-129,-5 8-258,2 0 0,1 9-1290,-6-7-3354,4-4-258,0-6-387,5-6-258</inkml:trace>
  <inkml:trace contextRef="#ctx0" brushRef="#br0" timeOffset="140886.0583">12297 11685 3870,'3'-21'5160,"-3"21"-129,6-10-258,-6 10-2064,4 6-1290,-4 10-516,-3 16-387,-2 2-129,1 4-258,1 2-129,2-3 0,1-9-129,4-7 0,5-9 129,3-8-258,4-7 129,0-10 129,2-4-129,-1-10 129,0 2 0,0-4 0,-3 0 0,-1 1 0,-1 2 129,0 4-258,-5 3 258,0 7-129,-7 12 0,12-5 0,-12 5 0,10 14 0,-6 3 129,1 3-129,2 1 0,1-2 0,0-1 0,2-3 0,0-3 0,0-5 0,0-3-129,1-4 129,-1 0-129,0-9 0,-1 1 0,0-4 0,0-1 0,-2 2 129,-7 11 0,11-18-129,-11 18 129,0 0 0,8-8 129,-8 8 0,0 0-129,8 13 129,-8-13-129,8 17 0,-1-6-129,-7-11-516,12 21-3096,-12-21-903,10 10-258,-10-10-516</inkml:trace>
  <inkml:trace contextRef="#ctx0" brushRef="#br0" timeOffset="141051.0677">12752 11520 5289,'8'-52'5031,"-6"35"0,5 5-774,-7 12-2967,0 0-774,10-5-774,-2 7-2451,-8-2-1806,11 10-258,-2-6-387</inkml:trace>
  <inkml:trace contextRef="#ctx0" brushRef="#br0" timeOffset="141238.0784">12929 11433 6837,'4'45'5289,"-9"-16"-258,-3 4-516,-2 0-3354,8 9-387,-3-6-129,5 1-516,0-3-258,0-8-774,3 4-1935,-2-15-1677,-1-15-516,0 14-258,0-14 129</inkml:trace>
  <inkml:trace contextRef="#ctx0" brushRef="#br0" timeOffset="141646.1017">12829 11717 3999,'2'-12'4902,"9"7"-258,3-9-258,2-5-2709,11 7-645,-3-8-129,3 8 0,-5-3-129,4 8-258,-7-2 0,-1 10 0,-4 7-258,-1 9 129,-6 3-258,-2 4 0,1-2 0,0 2 0,-1-2-129,3-6 0,0-3 0,2-4 0,0-4 0,0-5 0,3 0 0,0-6 0,1-5 0,1-2 0,0-4 0,1 4 0,-1-2 0,-1 6 0,-1 3 129,0 6-129,-3 2 129,-2 11 0,-1 7 0,-2 5-129,0 3 0,-1-5-258,6 9-1290,-6-12-3225,5-6-258,-1-11-258,4-4-387</inkml:trace>
  <inkml:trace contextRef="#ctx0" brushRef="#br0" timeOffset="142202.1335">14124 11418 7611,'29'-38'5160,"-7"10"-387,3 2-645,-4-8-2838,10 6-387,-8-1 0,0 8-387,-6-1-129,-5 10-129,-12 12 0,12 5-129,-12 15 0,-1 11 0,-3 8 0,1 7 0,-1 3-258,4 3 258,-1-2-129,1-2 0,0-4 0,1-7 129,3-3-129,-1-7 0,1-5 0,-3-6-258,4 2-645,-5-18-3225,0 0-645,0 0-387,-1 11-774</inkml:trace>
  <inkml:trace contextRef="#ctx0" brushRef="#br0" timeOffset="147097.4135">15642 11043 5805,'-6'-25'5289,"6"25"-516,-8-17-129,8 17-2967,0 0-387,-5 11-516,-2 16 0,1 17-387,-2 13-129,2 10-129,-4 11 0,2 5-129,1 3 0,-1-8-258,7-5-516,-6-23-1935,7-8-2064,0-17-129,5-12-258,4-15-258</inkml:trace>
  <inkml:trace contextRef="#ctx0" brushRef="#br0" timeOffset="147301.4252">15839 11000 8514,'2'-19'4902,"-2"42"-258,-3 20-258,0 15-3741,-1 9-258,3 7 0,-4 2-387,1-2-258,3 2-903,-9-15-3096,4-12-387,-3-13-258,-1-10-387</inkml:trace>
  <inkml:trace contextRef="#ctx0" brushRef="#br0" timeOffset="148361.4858">15524 11469 6966,'0'0'4773,"17"14"-258,11-11-129,16 0-3870,5-5 258,11-2-258,0-10 0,7-1-258,-5-7 129,-1-3-258,-10-1-129,-9 4 0,-9 1 129,-13 4-129,-8 7 129,-12 10 0,0 0-129,-10 24 129,-5 1-129,3 8 129,-4 1-129,3 0 258,3-1-258,4-4-258,6-9 516,0-5-258,0-15-258,16 3 516,-2-6-516,5-11 258,1-7 0,1-4 258,1-2-516,-1-4 258,-1 5 258,-2 1-258,-3 7 129,-4 9 0,-2 8 0,-2 8 129,-3 12-129,-1 8 0,1 2 0,0 2 0,1-1 0,2-3-129,2-6 0,4-5-129,0-9 129,1-5 0,4-2 0,2-5 0,-2-7-129,-2-5 258,0-3-258,0-3 129,-2-1 129,-1 2-258,-3 1 129,-3 5 129,-1 4-129,-6 12 0,8-1 0,-8 1 0,4 21 0,-4-3 0,4 2 0,0 2 0,1-4 0,4-1 129,3-6-129,5-3 0,3-4 0,2-4 0,2-3 0,1-6 0,2-3 0,-3-5-129,-2 1 129,-2-1 0,-6 2 129,-3 1-129,-2 3 0,-9 11 129,0 0-129,0 0 258,-6 7-129,-3 11 0,-4-1 0,3 4 129,-1 1 0,3-3-129,2 0 129,5-2-129,1-17 0,5 17-129,6-11 0,2-6 129,3 0-129,1-7 129,1-5-258,-1-1 258,-2-4-129,1-3 0,-3-3 129,-3-1-129,-2 3 0,-3 2 0,-3 5 0,-2 14 0,0 0 0,0 0 0,-6 10 129,-1 12-129,3 2 0,1 3 0,3 1 129,0-1-129,4-5 0,5-6-129,3-3-129,3-10-645,10 1-3870,-4-7-258,6-6-258,2-11-516</inkml:trace>
  <inkml:trace contextRef="#ctx0" brushRef="#br0" timeOffset="149029.5239">18027 11050 8643,'25'-49'4773,"-17"19"0,-1-2-129,-7-7-3483,1 10 0,-4 0-516,-6 11-129,-10 10 0,-6 10-258,-7 15 0,-7 19-129,-4 12 129,-1 16-258,3 7 0,4 7 0,10-4 0,10-4 129,13-6-258,9-8 129,16-15 0,7-13 0,4-11 0,5-14 129,1-3-258,-2-16 129,-1-5 0,-4-5 0,-4 3 0,-4-1 0,-4 6 0,-4 4-129,-4 9 129,-3 5 0,-3 12 0,-1 6 0,-4 6 0,1 0 0,3 2-258,0-7-258,7 5-1290,2-15-2967,6 1 129,6-10-645,10 0-129</inkml:trace>
  <inkml:trace contextRef="#ctx0" brushRef="#br0" timeOffset="149549.5538">18674 11285 6837,'11'4'5160,"-11"-4"-258,7 9-387,1 3-1032,0-12-3225,6-6-129,1-5 129,2-1-129,1-6 0,1-2 0,2-1-129,-2-4 129,1 1-129,-1-1 0,-1 4 0,-2 1 0,-4 5 0,0 5 0,-4 4 129,0 6-258,-8 0 129,10 23 0,-8-4 0,0 3 0,2 2 0,-1-2 0,0-2-129,1-4 258,0-4-258,-4-12 129,11 6 0,-11-6 0,17-6 0,-7-6 0,1-3 0,3-3 0,0-3 0,3-1 0,-1 2 0,4 4 0,-5 2 0,1 5 0,-2 8 0,-4 3 0,0 12 0,-4 7 0,-4 9 0,-2-1-129,0 6 0,-1-4 0,-5 1-129,-5-8-774,2-1-2709,-8-8-903,-3-7-129,-6-8-516</inkml:trace>
  <inkml:trace contextRef="#ctx0" brushRef="#br0" timeOffset="149723.5637">18864 10803 9933,'11'-49'4902,"-6"36"-258,-5 13-387,14 1-5289,-4 6-3096,-1 5-516,3 3-258,3-1-645</inkml:trace>
  <inkml:trace contextRef="#ctx0" brushRef="#br0" timeOffset="150546.6108">20187 10662 2193,'7'10'2451,"-7"-10"-774,8 0 129,-8 0-387,0 0 129,0 0-258,0 0 258,0 0 0,9 0 0,-9 0 0,0 0-129,0 0-129,0 0 0,0 0-129,-2 17 0,-4 5-387,2 10-258,-6 6 0,2 10-258,-5 5 0,0 8-129,-1 0 0,0-3-258,2-6-258,-2-13-387,9 1-645,-6-19-2967,10-6-387,1-15-516,0 0-129</inkml:trace>
  <inkml:trace contextRef="#ctx0" brushRef="#br0" timeOffset="150922.6323">20092 10570 8385,'13'-5'4902,"7"5"-387,11 17-903,5-5-2838,11 11-129,3 2-129,5 12 0,-7 1 0,-3 5-258,-11 2 129,-6 1-258,-14-3 129,-10 2-129,-8-4 0,-14-3 0,-9-6-129,-4-1 129,-7-7 0,-6 2-129,-5-9 129,-3 0-129,1-8 0,6-3 0,1-4-258,5-2-258,18 0-645,1-11-3354,20-2-129,15-5-516,15 0-129</inkml:trace>
  <inkml:trace contextRef="#ctx0" brushRef="#br0" timeOffset="151151.6454">20735 10692 9159,'47'-44'5289,"-33"35"-129,-14 9-387,9 0-3354,-9 16-903,-4 18-129,-4 7 0,-3 7-258,0 6 129,-2-1-387,1-3-129,-1-10-516,10 2-2838,-7-20-1290,6-7-387,-6-11 0,10-4-387</inkml:trace>
  <inkml:trace contextRef="#ctx0" brushRef="#br0" timeOffset="151307.6543">20579 10890 6450,'19'-13'4773,"0"1"-258,8 7-387,6-6-3999,3-2-3870,2 6-129,-4 2-387,2-1-516</inkml:trace>
  <inkml:trace contextRef="#ctx0" brushRef="#br0" timeOffset="151637.6732">21004 10776 7998,'0'0'4902,"0"0"0,6-12-387,-6 12-3225,10-10-1032,0 3 129,1-4 129,2 0-387,1-4 129,1 0 0,-3-3 0,2 4-129,-6-2 258,1 5-258,-5 1 129,-4 10-129,0 0 0,0 0-129,5 17 129,-5 5-129,-5 7 258,0 6-258,-3 6 129,2 1-129,-1 1 258,1-4-387,1 1 387,-1-7-516,5-1-258,-3-18-1548,4 3-2967,0-17 0,3 16-387,-3-16-387</inkml:trace>
  <inkml:trace contextRef="#ctx0" brushRef="#br0" timeOffset="151819.6836">21297 10876 10191,'20'-23'5289,"-5"14"-645,1-1 129,5 3-4515,2 7-774,-2-1-2838,4 1-1290,-2 2-258,1-1-516,-2-1 0</inkml:trace>
  <inkml:trace contextRef="#ctx0" brushRef="#br0" timeOffset="153753.7942">21635 10754 4773,'20'-29'4773,"-11"19"129,-9 10-258,8-1-2838,-8 1-516,-4 14-516,-8 1 258,4 12-645,-5 0 387,4 4-516,-1-2 258,3 1-387,4-6 129,3-2-258,3-7 0,6-6-129,4-6 129,1-3-129,3-2 129,-1-9-129,2-6 129,0-4 0,-1-3-258,0 3 387,-4-1-387,0 2 258,-5 3-129,-1 5 129,-7 12 0,8-5 0,-8 5 258,0 19-387,-1 0 387,0 2-258,1 3 129,0-1-129,0 0 0,4-1 129,4-4-258,5-6 129,2-4 0,2-4 0,2-4 0,-2 0 0,1-6-129,-5-7 129,-3-2 0,-6-6 0,-4-4-258,-2 2 387,-7 0-387,-3-1 387,0 3-387,0-1 387,3 3-387,4 4 258,4 2 0,2-3 0,9 2-129,3-3 129,6-5 0,5-4 0,6-1 0,4-3 129,3 0 0,-1 2-129,-2 2 129,-3 3-129,-5 5 129,-6 7 0,-6 5 0,-14 6-129,6 7 0,-6 7 129,-5 8-129,-4 6 0,-3 7 0,-2 2 0,-1 4 129,1 2-258,3 1 258,1 2-258,5-7 258,5-6-129,2-5 129,6-7-129,5-6 0,0-6-129,4-9 129,0-4-129,0-8 129,0-4-129,1-5-129,2 0 258,-4-3-258,0 1 258,-5 3-129,0 5 258,-6 4-258,-5 11 258,0 0 0,0 0-129,0 0 258,-3 16-258,3-1 258,2 0-258,3 0 129,4-2-129,1-2 129,0-2-258,2-5 129,-2-2 0,-2-2 0,-8 0-129,9-13 0,-9 2 258,0-5-387,-7-3 258,-1 1-258,-4-3 129,4 5-387,-2-7-258,8 13-516,-5-11-903,12 16-774,-2-9-387,16 14 129,-9-5 774,13 7 1161,-4-1 516,2 1 1290,4 12 1419,-8-9 1032,6 10 258,-12-8-516,10 12-516,-21-19-774,19 22-258,-19-22-387,9 19-387,-9-19-129,3 11 0,-3-11-129,0 0 129,0 0-129,0 0 0,0 0 0,0-9-129,0 9 0,3-16-129,-3 16 0,10-17-387,4 14-129,-3-8 0,10 8 0,-2-6-258,4 4 387,-3-4 0,0 1 387,-2 2 387,-6-7 387,-1 9 258,-11 4 0,0-11 0,-5 8 129,5 3-258,-20 10-258,10 6-258,-5 1-258,4 3 129,1 2 0,3 0-258,2-4 258,2-2-258,3-4 258,0-12 0,12 12 0,-3-12 0,0 0-258,3-5 387,-1-2-387,-1-5 258,0 0-129,-3-1 0,-1 0 0,1 0-129,-2 1 129,-2 2-129,-3 10 129,9-9-129,-9 9 129,0 0-129,10 4 0,-10-4 129,5 21-129,-5-21 0,4 20 0,-4-20 0,5 15-258,-5-15 129,7 1-129,-7-1 0,14-11-129,-7-6 129,7-2 129,-4-7 0,6-3 129,2-8 129,-1-8 129,4-5 0,-1 0 258,5 3-129,-5 2 129,0 9 129,-5 8-129,1 18-129,-6 10 0,0 16 0,-8 15-258,-2 11 129,0 8-387,-12 6-129,2-1 0,-6-4 0,6-2 0,-5-9 0,5-8 129,2-10 129,8-8-129,0-14 129,12 8 129,-1-8-129,4 0 0,1-2 258,-5-1-258,2 3 129,-13 0 516,10 15-258,-10-2 129,0 6-129,-10-2 387,-3 1-516,-4-3 129,-2-3-129,-2 1-516,-6-13-1032,9 0-3096,0-3-387,6-2-387,12 5-258</inkml:trace>
  <inkml:trace contextRef="#ctx0" brushRef="#br0" timeOffset="154378.8297">23135 10430 9417,'23'-35'5289,"-14"43"-258,-7 24-129,6 9-4257,-8 9-387,0 4 0,0 2 0,-2-3-258,1-5 129,-1-7-129,2-12 129,0-8-258,6-6 387,6-7-258,0-6 258,5-2-129,-1-2 0,0-5 0,2 2 0,-4-2 0,-1-1 0,-4 3-129,-9 5-129,14-9 129,-14 9-129,14-17 129,-6 5-129,-1 1 258,2-1-258,0 0 129,-2 1 0,-7 11 0,12-18 0,-12 18 0,0 0 0,0 0-129,0 0 258,0 0-129,0 0 0,0 0 0,0 0 0,7 12 0,-7-12 129,3 15-129,-3-15 0,7 12 129,-7-12 0,7 4-129,-7-4 0,0 0 0,14 0 0,-14 0 0,0 0 129,7 0-129,-7 0 258,3 16-258,-3-2 258,-4 6-129,-1-2 129,0 5-258,1 3 129,-1-3-129,3 0-387,-3-7-258,5 7-3096,0-23-1290,-10 17-387,-2-17 0,-5-3-774</inkml:trace>
  <inkml:trace contextRef="#ctx0" brushRef="#br0" timeOffset="154918.8609">21198 10432 3354,'0'0'5031,"0"12"-258,0-12-774,11 23-1419,-11-23-774,8 31-258,-5-10-645,5 14 0,-3 1-258,3 9-129,-1 7 0,1 5-387,-3 4 129,-2 3-258,-3 5 0,-10-4-645,-6 12-2709,-18-11-1548,-9-5-258,-17-6-258,-8-4-387</inkml:trace>
  <inkml:trace contextRef="#ctx0" brushRef="#br0" timeOffset="155361.8859">19690 10481 9933,'3'-13'4902,"-3"13"0,-12 15-1290,-1 29-2322,-8 14-387,1 23-387,-2 14-258,5 20-129,9 5 0,8-4-645,12 0-129,9-22-2451,20-8-1677,6-16 0,8-18-516,2-21 0</inkml:trace>
  <inkml:trace contextRef="#ctx0" brushRef="#br0" timeOffset="165089.4426">1658 13121 2967,'0'-44'4773,"0"27"-129,0 3 0,0 14-1419,-6-22-1290,6 22-774,0 0-258,0 15-129,0 10-129,0 16-129,-1 16-129,1 20-129,-1 12 0,0 9 0,-2 1-129,3 2 0,-2-6-129,1-8-129,1-15-129,0-18-387,3-7-903,-3-21-3225,3-8 129,-3-18-258,0 0-774</inkml:trace>
  <inkml:trace contextRef="#ctx0" brushRef="#br0" timeOffset="165502.4662">1721 13481 4902,'8'12'4644,"-6"13"-258,-1 7-387,-1 3-2967,6 7-387,-3 0-129,5 2-258,-4-7 0,0-4 0,-1-8 0,0-7-129,-3-7 0,0-11 129,0 0 0,1-8-129,2-13 129,1-8-129,2-7 0,6-5 0,2 3-129,2 0 129,7 0 0,-1 11 0,2 8 129,0 14 0,-3 5-129,-1 17 129,-3 5 0,-3 9-129,-4 3 129,-4 4-129,-4-3-129,-2-2-387,2-4-258,-6-12-1677,4 2-1935,0-19-516,4 15 0,4-15-387</inkml:trace>
  <inkml:trace contextRef="#ctx0" brushRef="#br0" timeOffset="166330.5136">2181 13607 6966,'2'-44'4773,"-2"27"0,-9 1-645,9 16-2451,-17-1-645,10 14-258,-6 9-258,5 11-258,0 3-129,2 6 0,3-1-129,3-1 0,0-5 0,5-8-129,3-8 129,1-7 0,1-12 0,3-4 0,0-16 0,0-9 0,1-13 0,-1-7 0,5-10-129,-7-11 129,5-6-129,-3-8-258,-2 4 129,-2 3 129,-3 12 0,-4 8 129,-3 19 258,0 19-129,-7 19 387,1 29-129,-2 16 129,2 16 0,2 12-129,5 15-129,2-2-258,6 1 0,2-10-258,3-10 258,1-10-258,0-11 0,-1-17 0,2-15-129,-4-8 129,-1-6 0,1-11 0,-1-11-129,-2-3 129,0-15 0,0-3 129,-2-3 129,-3 7 0,1 0 0,-3 5 129,0 10-129,-1 14 129,0 10 0,4 18-129,0 8 129,1 1 0,1 7-129,4 1 0,3-5 0,0-4 0,1-8-129,2-5 129,-1-8-258,3-2-129,-4-4 0,4-6-258,-7-10-258,6 4-258,-9-16-129,7 7-129,-10-10 258,6 8 129,-7-3 258,0 8 516,-2 7 387,-2 12 645,0 0 129,-4 17 387,4 14 129,-6-1-258,6 8-258,-5-4 0,5 5-387,0-10-258,4-3-129,2-6-645,-6-20-1548,14 14-2064,-2-14-516,1-1 0,1-10-258</inkml:trace>
  <inkml:trace contextRef="#ctx0" brushRef="#br0" timeOffset="166758.5381">2815 13511 6708,'1'-43'4773,"-1"43"-129,-8-4-903,-2 4-1677,7 27-645,-6-2-516,6 13-258,-3 0-387,5 8 0,1-5-129,0-4-129,7-3-129,2-10-129,6-9-258,-1-13-129,8-2-129,-3-15-258,7-2-129,-7-19 129,3 0 0,-2-12 0,-2-3 387,-7-12 0,0-3 258,-6-2 387,-3-1 774,0 15 0,-3 1 129,0 19-129,-4 12 258,5 22 0,-5 17 0,5 24-129,0 8-387,0 13-129,1 6 0,4 4-258,-2-3-129,2-6 0,0-5-129,-3-12-387,3 0-645,-5-21-3354,0-9-129,0-16-387,0 0-258</inkml:trace>
  <inkml:trace contextRef="#ctx0" brushRef="#br0" timeOffset="166990.5513">3027 13501 3354,'14'-20'4644,"-14"20"-258,19-6 0,-3 7-2709,-7 3-387,7 14-258,-6-4-129,3 8-129,-5-2-258,3 5-129,-6-4-129,-1-1-387,1-1-645,-5-19-2322,0 0-1290,0 0-387,0 0-387,-1-24 129</inkml:trace>
  <inkml:trace contextRef="#ctx0" brushRef="#br0" timeOffset="167102.5577">3149 13218 1032,'-2'-49'3225,"1"33"-774,1 16-2322,7 0-3096,-7 0-129</inkml:trace>
  <inkml:trace contextRef="#ctx0" brushRef="#br0" timeOffset="167727.5935">3245 13413 2580,'13'92'4644,"-6"-46"-387,-2-5 0,-1-10-2322,9 4-387,-6-14-774,7-7-258,-2-11-258,3-3 0,-3-14 0,2-4 0,-4-8 129,2-3-129,-6-6 0,-2 3 0,-4-5 0,0 8 0,-7-1 0,-3 6 0,-4 6-129,-1 5 0,-1 4-129,3 6 0,0 3 0,3 0 0,10 0-129,0 0 129,0 0 0,0 0-129,17 8 129,-3-6 0,4 1 0,1 3 0,1 1 0,-1 9 0,1-2-129,-3 8 129,0 1 0,-4 2-129,-1 3 129,-2-3-129,-2-1 129,-3-6 0,-2-4 0,-3-14 0,0 0 0,10 5 129,-5-13-129,-2-11 129,3-7-129,1-6 129,2-6 0,2-4-129,1 1 0,2 4 0,0 4 129,-2 9 0,3 10 0,-5 14 258,-2 7-129,-1 21 0,-3 4 0,0 12 129,-2 2-129,3 4-129,-2-4 0,1-2-129,1-6-387,-1-17-1548,1 2-2709,-5-23-258,11 17-258,-11-17-516</inkml:trace>
  <inkml:trace contextRef="#ctx0" brushRef="#br0" timeOffset="168290.6257">4326 13222 7224,'-7'-58'5031,"-4"35"-129,-8 4-387,4 13-2967,-7-4-516,5 10-129,-2 10-387,5 12-129,3 2-129,7 5-129,4 3 0,4 4-129,8 2 0,3-1 0,5-1 0,2-2 0,-2-4 0,1 0 0,-6-1 0,-3-4 0,-8-3 0,-4-3 0,-6-5 0,-9-2 0,-4-5-129,-5-7 0,2 3-387,-2-10-387,11 5-2580,0-16-1161,9-1-258,4-13-645,10-2 129</inkml:trace>
  <inkml:trace contextRef="#ctx0" brushRef="#br0" timeOffset="168498.6376">4382 13063 6450,'29'-103'5289,"-23"70"-258,-1 19-387,-5 14-2580,3 23-645,-3 13-645,3 15-258,1 9-258,4 9 0,-1 1-129,2 2-129,-1-8 0,-1-6-129,-1-3-129,-3-17-258,3 4-1419,-6-24-2838,0-5-129,0-13-387,-6-4-258</inkml:trace>
  <inkml:trace contextRef="#ctx0" brushRef="#br0" timeOffset="168982.6653">4454 13324 4128,'33'-8'4773,"-12"6"-387,-1-3-258,-1-7-2967,6 7-258,-8-7-258,2 0-258,-4 0-129,-1-2-129,-7 2 258,-7 12-129,0 0 258,0 0-129,0 0 0,-5 21 0,-5 1-129,0 12 0,5-1-129,1 2 0,4-4-129,0-3 129,8-7-129,5-8 0,3-7-129,1-6 129,0-10-129,2-7-129,1-5 129,-3-6-129,1-1 0,-3-4 0,-3 2 129,-1 0 129,-4 3 0,-2 5 0,-5 8 129,0 15 0,0 0 0,0 15 129,0 10 0,0 16-129,0 17 129,0 10-129,5 9-258,1 3 0,1 7 0,-2-5-387,2 0-258,-7-16-2322,0-6-1548,-2-17-387,-4-11 129</inkml:trace>
  <inkml:trace contextRef="#ctx0" brushRef="#br0" timeOffset="169222.679">4831 13251 7353,'35'-92'5031,"-20"86"-129,0 12-258,-3 26-2967,-2 0-1032,4 10-129,-7 2-387,2 4 129,-5-1-258,-3-5 129,-2-2-258,-12-4-258,2 4-1161,-15-12-2838,-8-3-387,-9-1-387,-12-5-387</inkml:trace>
  <inkml:trace contextRef="#ctx0" brushRef="#br0" timeOffset="169797.7119">1746 14266 6450,'0'-22'4902,"11"7"-129,19-5-258,17 4-3483,8-9 129,16 11-387,9-7-258,15 8 0,16-2-258,10 6 0,6 1-129,8 3 0,11-3 0,11 1-129,6-2 258,12-2-129,3-4 129,4-2-129,2-2 0,0 1 0,-12 0 0,-6 3 0,-12 1 0,-19 2-129,-18 4 0,-18 4 0,-17-1 0,-16 2 0,-15-1-129,-11 1 129,-15 1-129,-7-1 0,-5 3-258,-13 0-516,15-2-3870,-15 2-129,0 0-258,0 0-516</inkml:trace>
  <inkml:trace contextRef="#ctx0" brushRef="#br0" timeOffset="170219.736">5546 13546 11352,'13'8'5676,"-13"-8"-516,0 0-129,0 0-3999,0 0-516,0 0-645,2-13-2064,-2 13-2709,0 0-387,-4 11-258,-6-5-774</inkml:trace>
  <inkml:trace contextRef="#ctx0" brushRef="#br0" timeOffset="175501.0381">6099 13176 774,'0'-54'4386,"0"28"387,0 0-258,-5-1-1677,5 17-516,-3-2-774,3 12-258,0 18-516,0 15-129,0 11-258,-2 16 0,-3 11-258,0 15 129,-3 2-258,0-1 129,3-8-258,0-8 258,1-11-258,4-14 258,4-14-258,4-13 258,8-14-129,3-5 0,4-3 0,2-9 0,1-2-129,0-9-645,4 7-2967,-8-6-774,-3 2-258,-5-3-516</inkml:trace>
  <inkml:trace contextRef="#ctx0" brushRef="#br0" timeOffset="176046.0693">6288 13556 4128,'13'41'4386,"0"-23"-129,-2-4-129,0-8-3225,7 0 129,-5-9-258,4-6 129,-7-15-258,1 4 129,-6-11-258,0 4-129,-5-7 0,0 9-129,-10 3 0,-1 6-129,-2 9-129,1 7 129,-3 10-129,3 8 0,3 14 0,2 3 0,4 5 129,3 4-129,6-3 129,5-3-129,5-4 129,1-6-129,3-12 0,2-8 258,2-8-258,0-11-258,3-11 258,-2-8-129,0-7 0,-2-10 129,0-4-129,-5-7 129,-1-3 0,-6-5 0,-7 6 0,-1 5 0,-3 11 258,0 10-129,-6 18 129,6 16-129,-15 16 129,8 27-129,2 11 0,3 13 0,1 5 0,1 2-129,5-4 0,4-9 0,2-7-258,-1-17-387,6-5-2838,-5-19-1032,-2-7-258,-9-6-387</inkml:trace>
  <inkml:trace contextRef="#ctx0" brushRef="#br0" timeOffset="176195.0778">6632 13462 4386,'7'-46'4644,"7"31"-387,3 1-258,5-4-2451,3 8-2193,0-2-2838,10 8-387,0-4-516,7 6-129</inkml:trace>
  <inkml:trace contextRef="#ctx0" brushRef="#br0" timeOffset="176475.0938">7571 13099 9933,'-2'-19'5289,"-13"16"-258,10 18-129,-8 9-3870,12 18-387,-3 4 0,4 8-258,0 9 0,0 0-258,0 3-258,0-11-129,4-3-258,-4-14-387,7 0-1032,-7-18-2967,0-20-129,7 0-258,3-12-129</inkml:trace>
  <inkml:trace contextRef="#ctx0" brushRef="#br0" timeOffset="176750.1096">7692 13251 7353,'23'-72'4902,"-13"52"-129,-5 6-129,-5 14-2580,0 0-903,3 7-516,-3 8-258,-6 5-129,-4 3 0,-3 3-129,-3 3-129,-2-1 0,-2-2 0,0 1 129,2-5-258,3 2 258,6-2-129,6-2 0,3-2 0,7 2 0,8-4 129,5 1-129,5 0-387,-4-14-2064,6 11-2064,-5-7-258,0-1-387,-5-6-387</inkml:trace>
  <inkml:trace contextRef="#ctx0" brushRef="#br0" timeOffset="177997.1809">8138 13169 4257,'0'0'4773,"0"0"0,0 0-903,-4-11-1548,9 18-774,-5-7-387,15 11-258,0-4-258,7 6-129,5-1-129,6 3 0,2-6-258,0 0 0,0 1-129,-4-5 129,-4 2-129,-7-4 0,-7 0 0,-6-1 0,-7-2 0,0 0 129,0 0-129,-12 0 129,0 0-129,1 5 0,-5 5 0,0 6 129,-4 6-129,-1 6 0,-3 4 0,2 5 0,-3 1 0,2-4 0,1 0 0,3-7-258,6-2-129,2-17-1032,11-8-3096,0 0-129,3 5-387,8-12-387</inkml:trace>
  <inkml:trace contextRef="#ctx0" brushRef="#br0" timeOffset="178470.2079">8804 13232 4644,'14'1'4902,"-14"-1"-129,7 0-258,-7 0-1806,8-10-1806,0 0-387,-1-7-129,4 0-129,3-5-129,1-2 0,1-3-129,1 1 129,0-1-129,0 8 129,-6 2 0,0 7 0,-11 10 258,10 2-258,-10 15 258,0 12-129,-3 7 0,-1 8-129,0 5 129,1 4-129,2-2 0,1-3 0,0-3-258,1-10 129,2-5 0,1-8-129,-3-3-129,-1-19-258,3 21-903,-3-21-3096,0 0-387,-8 0-258,8 0-129</inkml:trace>
  <inkml:trace contextRef="#ctx0" brushRef="#br0" timeOffset="181130.3601">9962 12883 7224,'2'-57'4902,"-2"40"0,0 17-516,2 12-2967,-2 17-516,0 22-258,0 9-129,3 14-258,-3 7 0,2 2-129,0-5-258,-2-9 0,1-14 0,-1-17-129,0-10-387,0-16 387,0-12-129,2-11 0,4-10 258,3-10-129,6-3 129,4-1 0,6 3 129,2 3 0,4 8 129,0 7-129,-2 10 129,-4 4 0,-6 10 0,-7 9 0,-11 2-129,-2 3 129,-12 2-129,-6-1 129,-4 0-129,-2-4-129,0-4-129,2-6-258,7 1-645,2-12-387,14 0-516,0-13 0,13 7 129,1-12 129,15 7 774,-2-3 774,6-1 645,4 6 903,-6-8 645,7 10-129,-10-13 129,11 10-387,-9-13-387,6 6-516,-8-10 129,4 1-258,-6-5-258,-1 4 0,-7 0 0,-3 3 0,-7 5 0,-6 6 0,-2 13 129,-9 0-129,-4 20 0,0 6 0,0 9 0,1 4-129,7 4 0,3-3-258,7 4-645,3-16-3225,11-3-774,5-10-258,5-5-387</inkml:trace>
  <inkml:trace contextRef="#ctx0" brushRef="#br0" timeOffset="181978.4086">11528 13067 5934,'25'-26'5547,"-17"11"-258,-6-2-516,-2 17-2580,-1-29-903,1 29-516,-24-8-129,7 12-258,-9 12-129,-3 13-129,-5 5 0,1 8 0,3 2-129,5-1 0,5-2 0,10-8 0,9-8 0,7-11-129,12-11 129,6-6 0,2-12 0,4-8 0,0-6 0,-4-1 0,-1-1 0,-5 0 0,-4 5 0,-4 5 0,-4 6 0,-8 15 0,8-5 0,-8 5 0,4 18 0,-1-1 0,1 3 0,2 0 129,4-4-129,-2-2 0,3-6 0,0-3 0,4-6 0,-5-8 0,1-3-129,-1-3 129,0-3 0,1-2 0,-2-2-129,2 1 129,-1 5-129,0 4 129,-1 4 0,1 4-129,-10 4 129,13 9 0,-9 6 129,2 5-129,-3-1 0,-1 1-129,1-4 258,0-1-129,-3-15 0,11 12 0,-1-12-129,-2-7 258,5-6-129,1 0 0,2-3 0,1 1 0,-1 2 0,0 5 129,-2 7-258,1 1 129,-3 4 129,2 10-258,-2 3 258,-2 3-258,1 1 0,-1-4-645,9 1-3870,-7-6-129,4-3-645,-5-9-129</inkml:trace>
  <inkml:trace contextRef="#ctx0" brushRef="#br0" timeOffset="183225.4799">12831 12748 5547,'16'-26'5160,"-15"13"-258,-1 0-258,-3-10-2064,-5 18-1548,-11 2 0,1 11-387,-6 12-129,-2 16-129,-1 3-129,2 11 0,3 2-129,9 3-129,3-7 0,10-7 0,4-12 0,9-12 0,10-13-129,3-5 0,1-15 129,1-7 0,0-8 0,-4-8-129,-3-4 129,-3-2 0,-6 3 0,-3 5 0,-5 5 0,-1 8 0,-2 11 0,-1 13 0,3 8-129,-1 17 258,2 7-129,3 3 0,0 0 0,4 0 0,2-3 0,-2-5 0,2-9 0,-1-8-258,0-7 129,1-3-129,-1-9 0,-2-6 0,4-3 0,-4-9 0,4-1 129,-3-3 0,2 2 0,0 2 129,-1 3 0,1 5 0,-3 9 129,3 7 0,-4 4-129,1 14 129,-1 3-129,-1 2 129,-1 4-129,0-2 129,-1-1-129,-2-4 0,0-5 129,-4-12-129,5 13 0,-5-13 129,0 0-129,5-13 0,-2-4 0,1-2 0,3-5 0,0-4-129,3 0-258,0-6-387,5 5-129,-5-9-258,10 6 0,-9-11 258,6 11 129,-5-8 129,1 3 645,-2 8 516,-4 0 258,1 14 258,-8-2 129,0 17-258,0 0 0,12 15 0,-12 6-387,2 16-129,1 2-129,2 16 129,-2 3-258,3 5 129,-2 3-129,2-4 0,-2-4-129,-1-10 0,1-6-258,-4-14-129,0-6-129,0-22-129,0 0 129,-12 0-258,12-9 258,-1-13 0,2-4 129,7-3 258,5 3 0,2 1 129,3 3 129,3 6-129,1 8 0,-2 8 129,-1 1-129,-2 10 129,-5 6-129,-1 2 129,-6 3 0,-5 2-129,-5 0 129,-5-2-129,-5 0-129,-3-7-645,5-2-3483,-2-5-258,2-5-258,13-3-387</inkml:trace>
  <inkml:trace contextRef="#ctx0" brushRef="#br0" timeOffset="183383.4889">13690 12818 5160,'37'-18'5031,"-26"19"-387,-7 16 0,-4 0-2193,0 14-1677,-2-3-516,0 0-258,2 3-2322,0-12-2064,0-19-387,4 13-258,-4-13 0</inkml:trace>
  <inkml:trace contextRef="#ctx0" brushRef="#br0" timeOffset="183510.4962">13753 12470 1032,'9'-12'1935,"-9"12"-3225</inkml:trace>
  <inkml:trace contextRef="#ctx0" brushRef="#br0" timeOffset="183706.5074">13877 12499 5934,'13'31'5160,"-11"-8"-258,-1 10-1548,-2-5-1032,2 18-774,-2-6-774,1 6-129,-1-3-516,-1-3-129,0-5-645,-4-13-774,6-3-3096,-5-7-258,5-12-129,-11 0-516</inkml:trace>
  <inkml:trace contextRef="#ctx0" brushRef="#br0" timeOffset="184742.5667">13862 12771 3225,'17'-25'4773,"-7"22"-387,4 3-645,6 17-1419,-7-5-645,9 13-645,-7-4-129,6 3-516,-3-2 0,1-2-129,-5-3-129,-3-3-129,-11-14 0,12 17 0,-12-17 0,0 0 0,-10 0 129,2-10-129,-1-2 129,3-2-129,5-4 129,2-2-129,12 2-129,5-4-129,12 5-258,-2 0-258,12 8-258,-8-3 129,5 9 0,-8-2 0,-4 4 516,-8 1 258,-7-1 516,-10 1 387,0 0 129,-2 10 258,-13-3-129,5 10 0,-5-3-258,5 13-129,0-5-129,5 4-387,2-4 0,3-1-129,0-4 0,6-5 0,2-6 0,1-4 0,1-2 0,0-5-129,3-9 129,1-4 0,-1-2 129,5 0-129,-1-1 0,-1 4-129,-1 4 129,0 6 0,-3 7 0,-1 0 0,-1 9 0,-3 4 129,0 2-129,2-1 0,-2 0 0,3-4 0,0-6 129,3-1-129,0-3 0,-3 0 0,3-5 0,-2-3 0,0-3 129,0 1-129,-2 0 0,-9 10 0,16-16 0,-7 11 129,1 2 0,0 3 0,4 0 129,-2 0-129,2 0 129,1 0-129,-1 0 258,4 1-129,-6-1 0,4 1 0,-3-1 0,1 4 0,-1-4 0,0 2-129,-4 1 0,1-2 0,-10-1 0,10 0-129,-10 0 0,8-10 0,-4-2 0,1 0 0,3-2 129,-2-1-258,4 6 129,-3 1 0,2 8 0,-3 8 129,2 14-129,-3 7 0,0 9 0,0 8-129,-2 7 258,-1 5-258,0-2 129,-2-3 0,0-1 0,0-2-129,-6-5 258,-2-6-129,-2-5 0,-4-4-129,-3-6 129,-4-1-129,-6-3 0,-5-8-129,-2 4-258,-6-12-645,5 4-3870,-11-7 0,5-1-516,-3-5-387</inkml:trace>
  <inkml:trace contextRef="#ctx0" brushRef="#br0" timeOffset="185095.5869">15402 12760 8385,'42'8'5547,"-27"11"-516,-2 12-258,-9-1-3354,1 15-645,-5-6-258,0 1-516,-2-3-903,-8-12-3870,9-13 0,1-12-516,0-7-387</inkml:trace>
  <inkml:trace contextRef="#ctx0" brushRef="#br0" timeOffset="185673.62">15460 12560 4902,'-16'-49'4386,"16"49"-387,-2-14-129,2 14-3612,10 14-258,3 12-129,1 7 129,1 10-129,1 4 258,0 7-129,-1-3 0,-1-3 129,-2-3 129,-3-10 129,3-8 129,-4-13 0,3-6 0,-11-8 0,19-8 0,-11-14 129,5 0-258,-2-9 129,3 6 0,-4-5-129,4 8 129,-7 0-129,3 12 0,-10 10 129,14 0-129,-9 10-258,2 7 0,-1 7-129,4-2 129,0 1-258,2-5 0,4-1-129,-1-8 129,3-5-129,0-4-129,3-8 129,-4-11 0,2-3 129,-2-11-129,-3-7 258,-2-8-129,-1-8 129,-3 5 0,-2 0 129,-2 8 129,-1 7 0,-3 14-129,0 22 129,0 0 258,3 29-258,2 12 129,0 9-258,2 9 0,1 3-129,2 0 129,3-5-387,-6-12-516,10-3-3096,-11-15-903,-3-12-258,-3-15-516</inkml:trace>
  <inkml:trace contextRef="#ctx0" brushRef="#br0" timeOffset="186837.6863">15902 12707 7224,'-6'-14'5031,"11"8"-258,15 8-258,6 2-3354,8 12-645,3 0-129,7 2 0,-3-2 0,1 0-129,1-4-258,-6-2 0,-5-6 0,-3-4 0,-7-1 0,-4-10 0,-7-1 0,-4-2 129,-7-2 0,0 5 0,-11 1 129,-2 6 0,-6 4 0,1 9 0,0 10 0,2 6 0,3 4-129,6 2 0,7 0-129,5-1-129,10-4-129,5-8 0,7-4 0,4-7-129,7-5 129,2-4 0,4-8-129,-2-4 129,-2-4 129,-3-5 129,-5-1 0,-6-1 129,-10-1 129,-3 1 0,-13 0-129,0 2 129,-11 4 0,-3 4 0,-1 5 0,0 7 0,-1 2 0,4 3 0,2 10-129,3 8 129,3 4-129,2 5-129,2 0 129,0 8-129,5 3 0,2 3 129,1 3 0,2 3-129,0 3 129,0-1-129,1 3 0,-4-3 0,-3-7 0,-4 1 0,-1-6-129,-7-10 0,-4-4-129,-4-12 0,-3-2 0,-5-11-258,3 0-129,-3-15 0,4 1-258,2-13 258,8 5 129,5-7-129,10 0 258,10-4 0,13-3 258,8 0 129,5-1 0,6-1 0,0-4 129,2-2 258,-4-6 0,-5 5 129,-11-4 0,-2 9 129,-16 2 258,-2 8-129,-9 9-129,0 21-129,-11-4-129,1 13 0,-2 15-258,4 5 0,2 2-129,5 3 0,1-5 0,0-3 0,6-6 0,1-5 0,4-5-129,0-6 0,2-4 129,-2-2-129,2-6 129,3-2-129,-1-2 129,2 1-129,-2-1 0,-1 4 129,1 3 0,-1 3 0,-1 2-129,-2 0 129,-2 4 0,-9-4 0,12 15 0,-12-15 0,6 15-129,-6-15 129,2 11 129,-2-11-129,0 0 0,0 0 0,3-9 129,3-7-129,3-9 129,0-4-129,6-5 129,5 0-129,1-2 0,4 2 0,2 5-129,-2 0-387,4 20-2064,-11-3-2193,1 8-258,-9 3-387,-2 1-387</inkml:trace>
  <inkml:trace contextRef="#ctx0" brushRef="#br0" timeOffset="189093.8156">8277 8978 1419,'16'19'3612,"-6"-9"258,1-5-1419,8 7-258,2-9-387,12 6-387,-1-6-516,9 2 0,3-5-129,11 2-258,3-2-129,12 5-129,4-3-129,10 3 0,9-5 129,11 2-258,6-2 129,9-3-129,8-3 0,3-4 0,2 1 129,2 1-129,1 1 0,1 4 129,-6 0-129,0 3 0,1 0 129,-2 3-129,2-1 0,-3-1 0,4-1 0,2 0 0,-1-3 0,1-4 0,0-1 0,0-1 0,-3 0 0,-3-2 129,-4 2-129,0 0 0,-4-1 0,0 0 258,-4 0-258,-1 3 0,-4-2 0,-1 3 0,-1-2 0,-4 2 0,-6-3 0,3 3 0,-5-2 129,3 2-129,-3-5 0,2 0 0,-2-1 129,0-1-129,1-3 0,0 2 129,1-2-129,-4-2 129,1-1-129,2 2 129,1-3-129,5 1 129,1 0 0,3 2-129,4-3 129,6 0 0,6 0-129,7 2 129,1-3-129,7 6 129,7-2-129,5 3 0,5 1 0,3 4-129,5-1 258,4 3 0,4 2 0,4 0 0,2 3 0,5-1 0,3 2-129,3 1 129,3 0 0,3 0-129,1 4 0,1 4 129,3 1-129,-4 0 0,1 1 387,-3 3-387,-2-2 258,-1 3-129,0 1-129,-1-3 129,-8 2 0,-1-2-129,-7-1 0,-7 0-129,-5 0 129,-7-4-129,-10 0 129,-6 0 129,-7-2-258,-5 2 129,-5 0 0,-5 0 0,-6 1 0,-3 2 129,-4 0-129,-5 1-129,-3-1 258,-6 2-129,-3 3 129,-6-1 0,-5 1-129,-5-1 0,-6 1 129,-7 2-129,-6 1 0,-7 0-129,-5 0 0,-9-1 0,-3 1-129,-7-3-387,-5 6-516,-16-10-3096,5 2-774,-5-13-387,-11 15-129</inkml:trace>
  <inkml:trace contextRef="#ctx0" brushRef="#br0" timeOffset="201885.5472">6011 14762 516,'0'0'1419,"0"0"516,0 0-516,0 0 258,-10 11-387,10-11-258,-5 19-129,3-9 387,1 7 129,-4-4-129,5 9 258,-5-10-129,5 12 258,-8-13-258,6 11 0,-7-15-258,7 5-387,2-12-129,-9-4 0,5-16-258,6-10-129,5-12-129,6-9 129,4-19-258,6-14 258,4-14-258,1 1 129,2 3-129,-1 5 129,-4 11 129,-1 13-258,-6 18 129,-2 25-129,-4 22 129,-1 16 0,-5 22 0,-1 16-129,2 13 0,-2 11 129,0 7-129,-2-2 0,-1 0 0,0-9 0,0-7-129,-2-13 0,0-12-129,0-15-387,0-3-258,0-24-1935,-9 0-1935,3-6 0,1-12-645,-5-12 129</inkml:trace>
  <inkml:trace contextRef="#ctx0" brushRef="#br0" timeOffset="202338.5731">5969 14572 5547,'-18'8'4257,"24"-1"0,21-12-387,12-10-2709,11-9-774,7 1 0,4-8 129,4 1-258,-5 1 129,-4 1-129,-11 1 0,-6 6 129,-9-1 0,-5 9 129,-12-2 0,-2 8 0,-11 7 258,0 0-258,-10 0 0,-1 10-129,-6 9 0,1 3-258,0 5 129,2 3-129,4-1-129,5 1 129,5-5-129,3 0 0,12-2 0,4-5 0,3-1 0,1 0 0,-1-5 0,-3 1 0,-3-2 129,-6 1-129,-10-12 0,0 18 0,-10-11 0,-5-3-129,-3 3-129,1-7-129,0 0-258,-1-7-516,18 7-2967,-6-24-516,9 5-258,9-7-387</inkml:trace>
  <inkml:trace contextRef="#ctx0" brushRef="#br0" timeOffset="202657.5913">6754 14364 8127,'32'-28'4902,"-32"28"-258,4-10-129,-9 3-3096,1 14-129,-7 0-645,1 10-129,-3 5-258,1 3-129,-1 0 0,5 4 0,2-2 0,5-4-129,2-2 0,8-2 129,7-5-129,2-1 0,4-1 0,-4 0 0,0 0 0,-6 2 0,-3-2-129,-9 3 129,-4-1 0,-7 1 0,-7-2-129,-1-4-258,-2 3-129,3-12-387,9 6-1290,9-6-2322,-5-16-258,10-8-258,13-3-129</inkml:trace>
  <inkml:trace contextRef="#ctx0" brushRef="#br0" timeOffset="203485.6387">6888 14432 7740,'13'-14'4773,"-3"16"0,-10 17-516,0 20-2193,-10-9-1032,10 8-516,-3-2 0,3-4-387,8-5 129,4-7-258,3-11 0,3-5 129,1-4-129,2-12 0,-3-5-129,1-2 258,-5-6-258,-1-1 129,-3-1 0,-2 0 0,-1 6 0,-2 4 129,-5 17-129,9-10 129,-9 10 0,9 22-129,-6-3 129,3 8 0,0 0 0,1-3 0,1-2-129,3-4 0,-1-9 129,2-5-129,2-4 129,1 0-129,1-12 0,-1-5 129,2-3-129,3-4 0,0 1 129,-2 0-129,-1 2 129,-1 8-129,-4 5 129,-2 8 0,-10 0 0,11 24 0,-8-6-129,2 6 129,2-2 0,1-3-129,3-3 0,1-7 0,3-6 0,0-3 0,1-3 0,1-9 0,0-2 129,-2-1-129,-1 3 0,0-2-129,1 2 129,-3 0 0,-1 4 0,-1 3 0,-1 1 0,0 0 0,1 1 0,0 3 0,1-1 0,2 1 0,0 0 0,1 0 0,0 0-129,2 0 129,-2-3-129,-1-2 0,2-4 129,-1-2-129,0-3 129,1-2 0,-2-1-129,-1-6 129,-4 5 0,0 2 0,-8 16 129,4-14-129,-4 14 0,-8 8 0,1 9 0,-2 11 129,3-1-129,0 5 0,5 2 0,1-5 129,4-3-258,4-3 0,5-2-516,-5-19-3096,9 6-774,-1-8-516,4-9-387</inkml:trace>
  <inkml:trace contextRef="#ctx0" brushRef="#br0" timeOffset="203889.6619">8735 14052 9288,'4'-52'5289,"-1"30"-387,-3 22-129,0 0-3354,0 9-387,-5 22-258,0 24-258,-2 11-129,1 11-258,-2 4 0,5-1 0,1-3-258,2-10 129,1-9-258,5-21-516,5-6-1161,-11-31-2967,18 12 0,-17-19-516,5-9-129</inkml:trace>
  <inkml:trace contextRef="#ctx0" brushRef="#br0" timeOffset="204493.6963">8570 14369 7611,'0'0'4773,"10"-15"-258,10-2-258,5-9-3483,11 2 0,-2-6-129,5 6 0,-6 0 129,1 15-387,-5 6 129,-1 6-258,-8 16 129,-4 11-258,-4 8 129,-2 3-129,-2 0-129,-2-2 129,1-8-129,2-4 0,3-14 0,1-8 0,2-5 0,1-13 0,1-9 0,1-5 0,-4-4 0,-1-1 0,-3 2 0,-2 2 0,-3 11 0,-5 17-129,0 0 129,0 0 0,-4 29-129,3 1 129,1 4 0,0 2 0,8-2-129,5-5 129,4-8 0,5-9 0,2-5 0,1-7 0,5-7-129,-5-7 0,3-8 129,-5 0 0,-2-4 0,-4-4-129,-6 0 258,-5 2-258,-6 6 258,0 4-129,-6 8 129,-2 7-129,-3 8 129,2 15 0,2 9-129,5 6 129,2 4-129,3-2 0,7-1 0,5-5-129,6-4-645,-4-16-3612,10-3-129,-1-8-774,4-7-129</inkml:trace>
  <inkml:trace contextRef="#ctx0" brushRef="#br0" timeOffset="204846.7166">10142 14139 10320,'7'-9'5418,"-6"18"-387,-2 8-129,-2 19-3999,-5 4-516,5 6-129,-1 2-258,-1-5-258,3-4-387,0-18-645,6-4-3483,-4-17-258,1-7-258,-1-19-516</inkml:trace>
  <inkml:trace contextRef="#ctx0" brushRef="#br0" timeOffset="205949.7797">10138 13887 1806,'12'0'2580,"0"13"-903,-5 3 387,6 12-387,-3-2 0,4 8-129,-1-1-516,2 5-387,-1-3-516,-1 4-258,1-5 0,-1-8 129,-1-1-129,-2-6 258,-10-19 129,15 17 387,-15-17 129,13-3 129,-10-15-129,5 5 129,-4-11 0,8 3-129,-5-4-129,6 8-129,-5-1 129,9 12-258,-6 6-129,3 2 129,-3 14-258,-1 7 0,0 1 0,-2 2-387,0 3 0,0-8-387,5 2-387,-13-23-258,27 19-516,-15-23-645,13 4 0,-9-21 258,11 8 387,-9-13 774,5 1 903,-3 1 774,-6-5 1032,2 12 516,-13-7 129,5 19-129,-10-10-258,2 15-516,-13 7-516,5 11-129,-8 2-258,4 5-258,1 5-258,1 1 129,4-4-129,3-3 0,3-7 0,0-17-129,14 10 129,2-13-129,4-17 129,3-8 0,4-6-129,-1-7 129,0-5-129,-1-8 129,-1-2-129,-6-1 129,-6 4 0,-1 9 258,-10 5-258,-1 13 387,-6 13-258,-5 16 258,-4 19 0,1 14 0,0 8 0,3 14-258,2 2 129,8 2-129,1-3 0,8-3-258,5-13 129,4-8 0,4-13 0,2-15 0,0-7-129,1-7 129,0-11 0,-1-7 0,-2-3 0,-1-4-129,-4 3 129,-2 5 129,-4 5-129,-3 6 0,-7 13 129,0 0-129,0 0 129,-2 18-129,-4 3 129,2 0-129,1 0 129,3 1-129,2-5 0,6-5 0,4-6 0,1-5-129,5-1 129,0-2-129,1-6 0,-1-7 0,-2 3-129,-4-5 129,-1 3 0,-3-1 129,-3 2-129,-5 13 129,1-14 129,-1 14-129,0 0 129,0 17-129,0-1 0,0 2 0,1 4-258,5-7-387,8 11-903,-14-26-2193,24 17-1161,-7-16-387,5-1-129</inkml:trace>
  <inkml:trace contextRef="#ctx0" brushRef="#br0" timeOffset="206633.8188">11442 14142 5031,'4'-12'5160,"-4"12"-129,-11-1-387,8 14-2967,-12-1-516,10 10-516,-4-3-258,6 7-129,2-1-258,1-4-129,5-1 0,5-11-258,6-3 0,-1-6 0,6 0 0,0-15-258,6-5 258,1-8-129,1-2 258,-3-4-129,2-4 129,-4-10 129,1-2-129,-7-2 387,-5 5-129,-3 4 516,-8 3 0,2 17 258,-6 6 258,2 17-258,-12 15 0,9 19 0,-7 2-129,6 11-516,1 2 129,2 0-258,1-3-129,0-6-129,2-7-258,-2-16-516,7 4-774,-7-21-1419,0 0-645,0 0 129,-3-7 774,-6-14 774,7 9 1290,-3-6 774,0-1 1290,5 7 1806,0-7 129,8 9 0,-1-8-774,11 11-1032,-5-7-516,9 9-258,-1-5-129,2 5-129,1-1-129,-3 4 0,0 1 0,-2 1-129,-3 0-129,-2 3 129,-2-2 0,-3-1-129,-9 0 258,16-1 129,-16 1 0,10-5 387,-10 5-129,0 0 129,0 11-258,0 8 258,-8 1-258,1 4-258,0 3-645,-4-7-387,10 5-3096,-6-13-903,7-12-387,0 0-129</inkml:trace>
  <inkml:trace contextRef="#ctx0" brushRef="#br0" timeOffset="207173.8497">11979 13830 9546,'-3'14'5031,"3"1"-129,1 4-387,6 5-4515,1 3 258,0 6-387,2 2 129,-4 0 0,-1 0-129,-1-4 0,-1-4-129,-1-10 258,2-5-129,-4-12 129,14 0 0,-3-7 0,1-11 0,3-3 0,-1-6 0,0 3 0,-2 0 129,-2 5-129,-2 2 0,-4 4 0,-4 13 129,7-14-129,-7 14 0,11 0 129,-11 0-129,18 0 0,-8 3 129,3 1-129,-1-2 0,1-2 0,-1 0 0,-3 0 0,0-4 129,-1-1-129,-8 5 258,13-13 0,-13 13 129,0 0-129,0 0 0,0 0-129,0 0 129,0 14 0,-3 5-258,-2 6 258,0 0-258,2 4 129,1-2-129,2-1 129,1-2-516,-1-24-1161,13 13-3483,-3-13 0,1-5-516,2-15-258</inkml:trace>
  <inkml:trace contextRef="#ctx0" brushRef="#br0" timeOffset="208257.9117">13284 13422 7998,'0'-79'5418,"0"55"-129,-2 11-387,2 23-2967,-13 17-774,3 28-258,-7 13-387,-1 20-258,-4 4-129,-3 9 0,1-4-129,2-9-129,3-14 129,3-13-129,6-20 129,5-18-258,5-23 129,8 0 0,8-17 129,5-14-129,8-7 0,1-3 129,2 6 0,3 3 0,-5 10 0,-3 9 129,-3 11-129,-6 4 0,-5 13 0,-4 9 0,-3 2 0,-2-1-129,2 2-258,-4-7-258,9 3-516,-11-23-1161,24 18-1032,-12-22-387,10 4-129,-8-17 258,9 5 387,-12-13 1806,4 2 1032,-4 3 1935,-11-8 1806,4 14 129,-8-6 129,4 20-516,-11-12-516,11 12-645,-3 7-1032,6 7-258,4-3-387,6 1-129,3-4-129,3-3 0,2-4 0,1-1 129,-2-2-129,-1-9 129,-2-3-129,-2-2 258,-2-2-258,-2 1 129,-3 0-129,-1 3 258,-7 14-258,8-10 129,-8 10 129,4 14-258,-4 11 258,0 9-258,0 10 258,-3 11-258,-2 12 129,0 8 0,-4 1-258,-2 3 258,-5-6-129,-4-2 129,-2-10 0,-7-4 0,-5-19 0,-3-7 0,-4-13 0,0-8-258,1-10 129,4-8-258,10-11-645,2-22-1032,19-1-3096,5-15 0,16-6-516,14-11-258</inkml:trace>
  <inkml:trace contextRef="#ctx0" brushRef="#br0" timeOffset="209113.9607">13868 13830 10707,'42'-9'5289,"-31"27"-258,-10 11-129,3 12-4257,-4 8-258,-4 8-129,-1-1-129,-4 0-129,0 0-258,-4-13-129,2-2-258,-6-19 0,5 0-645,-8-22-129,20 0-903,-21-32-903,21 3-516,-3-21 129,11-1 774,1-19 903,13 4 1161,2-3 1161,0-2 1677,10 19 1161,-10-5 387,8 26 129,-11-1-774,9 30-516,-17 1-774,6 18-387,-13 6-645,-2 8-129,-4 5-129,-1 4-258,-8-2 0,-3-2-258,0-5 129,-3-6-258,5-6 0,10-19-258,-6 13-129,6-19-258,14-3-129,-1-12 129,13 3 129,-6-6 0,5 9 387,-6 1 258,-2 7 387,-6 7 129,-11 0 387,6 22-258,-7-8 129,1 8-258,0-6 129,7 1-129,4-9-258,9-3 0,6-5-129,1-1 0,4-9-129,-2-4 129,-5-3 0,-4-2 129,-9-2-258,-6 1 387,-8-1-258,-7 1 129,-6 3-258,-2 2 129,2 6-387,-2-4-516,18 13-1290,0 0-2322,0-17-387,13 8-258,9 2 774,-2-9 2322,10 9 1549,-4-2 515,-8-3 2192,2 5 2968,-8 5-258,0 2 129,-12 0-1161,15 0-1806,-15 0-903,4 11-387,-4-11-387,8 22-129,-3-5-129,0 4 0,-1 4 0,-1 6-129,-3-1 129,0 2-129,-3-3-129,-4-3-258,0 2-258,-6-17-2322,4 2-1935,-1-7-129,10-6-387,-14 0-258</inkml:trace>
  <inkml:trace contextRef="#ctx0" brushRef="#br0" timeOffset="209946.0083">14433 13940 7482,'8'-35'5031,"2"18"-129,3-5-129,9 6-3741,-4-12-258,9 11 129,-3-4-387,2 9-129,-4 2 0,-1 10 0,-6 2-129,-3 13 0,-5 6 129,-3 5-258,-4 2 129,0 3-258,0-4 129,0-3-258,0-5 258,4-6-129,-4-13-129,17 7 129,-4-9 0,1-8 0,4-3 0,-1-4 129,2-4-258,-2 4 129,1 0 0,-6 2 0,1 6 0,-5 5 0,-8 4-129,13 4 129,-11 8 129,0 7-129,0 0 129,-1 3-258,4-2 258,0-3-258,2-1 129,3-6 0,2-2 0,0-7 0,2-1 0,2-6 0,-2-4 0,1-3 0,2-5 0,0 3 0,-1-2 0,-3 0 0,1 1-129,-3 1 258,-1 2-258,-1 5 129,-9 8-129,10-11 129,-10 11 0,9 0-129,-9 0 258,9 24-129,-4-4 129,3-1-258,-1 3 258,0 0-258,0 0 258,-1-3-129,-1-2 0,2-6-129,-7-11 129,11 7 0,-2-7 0,-1-6 0,4-6 0,-1-2 0,5-4 0,-1 1 129,2-4-129,2 4 0,0 2-129,2 3 129,-2 2 0,-1 9-129,0 1 129,-3 4 0,-2 9 0,-3 0 0,-6 7 0,-4-1 0,0 1 129,-4-1-258,-4-2 129,-5 1 0,-3-3-129,0-5 0,0 0-387,-2-10-258,8 10-2322,-5-10-1806,3-3-258,-2-10-387,4 2-258</inkml:trace>
  <inkml:trace contextRef="#ctx0" brushRef="#br0" timeOffset="210203.0229">15650 13721 11223,'8'-5'5031,"-8"5"-387,10-3-774,-10 3-8127,0 0-387,-6 10-516,5 5-258</inkml:trace>
  <inkml:trace contextRef="#ctx0" brushRef="#br0" timeOffset="210359.0319">15641 13997 10449,'-5'10'5418,"-4"4"-387,9-14-258,0 0-4515,-7 0-2580,7 0-2193,0 0-387,1-12-645,-1 12-129</inkml:trace>
  <inkml:trace contextRef="#ctx0" brushRef="#br0" timeOffset="211450.0943">16779 13421 7353,'10'-22'5160,"-3"5"0,-7 17-387,0 0-2838,0 23-387,-4 12-645,4 18-258,-3 8-129,2 11-129,0 7-129,1 3-129,0-7 0,4-8-129,-1-14 129,2-12-258,1-14 129,-1-13-129,-5-14 129,15-9 0,-1-18 0,2-9 0,3-10-129,4-14 129,6-11-129,3-6 0,3-3-129,1-3 0,0 9 0,-5 0-516,1 22-774,-16 3-3354,-3 23-129,-12 8-258,-1 18-387</inkml:trace>
  <inkml:trace contextRef="#ctx0" brushRef="#br0" timeOffset="211647.1056">16717 13743 9417,'21'16'4902,"9"-16"-258,5-7-387,11-5-3999,4-2-129,3-4-387,2 8-2064,-5-6-1935,-3 1-516,-10 1-258,-5 4-129</inkml:trace>
  <inkml:trace contextRef="#ctx0" brushRef="#br0" timeOffset="211827.1158">17331 13604 2709,'-3'13'3612,"3"-13"-129,0 0-258,-6 16-3096,6-16-774,0 0-2580,8 19-258,-8-19 129</inkml:trace>
  <inkml:trace contextRef="#ctx0" brushRef="#br0" timeOffset="212869.1755">17324 13554 4257,'7'-34'5160,"-4"12"-129,0 7-129,-2-11-2193,-1 26-903,4-20-387,-4 20-387,1 6-258,-1 18-129,-6 8-258,-1 10-129,-5 8 0,1 5-129,-1 1 129,-1-1-258,2-2-129,2-14-129,7-3-516,-3-21-903,7 1-3354,-2-16 0,18 1-387,-4-9-516</inkml:trace>
  <inkml:trace contextRef="#ctx0" brushRef="#br0" timeOffset="213198.1943">17890 13404 9546,'19'12'5160,"-20"-1"-516,-8 8-129,-9-3-3999,-1 11 129,-6-1-387,-2 3 0,-1-2 0,1 2-129,1-3-129,6-1 129,3-6 0,7-3 129,10-4-129,0 1 0,14-3 0,7 2 129,7-3-129,3 1-129,3 2 0,1 0-258,-1 3-129,-7-9-516,1 10-2580,-11-9-1419,-4 2-129,-13-9-387</inkml:trace>
  <inkml:trace contextRef="#ctx0" brushRef="#br0" timeOffset="213379.2046">17678 13871 9030,'-2'20'5031,"18"-14"-387,9-3-258,6 0-3870,3-1-387,3-2-645,2 0-3612,-1 0-258,-1 0-387,-4-2-387</inkml:trace>
  <inkml:trace contextRef="#ctx0" brushRef="#br0" timeOffset="213658.2206">18254 13569 6837,'4'-11'5031,"-4"11"-129,0 13-387,0 21-2580,-5-7-903,3 13-129,-5-4-258,4 3-129,0-3-129,3-4 0,0-6-258,6-5 0,3-9 0,6-3-129,3-6-129,1-3-258,3-3-516,-8-16-2967,7 4-903,-5-12-387,-2 1-387</inkml:trace>
  <inkml:trace contextRef="#ctx0" brushRef="#br0" timeOffset="213815.2296">18418 13170 9159,'-13'5'4902,"13"-5"-387,-2 16-645,9-8-7869,4 1-258,3-4-516,2 4 0</inkml:trace>
  <inkml:trace contextRef="#ctx0" brushRef="#br0" timeOffset="214310.2579">18824 13459 8385,'20'-14'5547,"-10"8"-516,-10 6-258,0 0-2580,0 0-1290,0 0-258,-14 13-258,-3 7-258,-4 1 0,-4 3-129,-1-1 0,0-1 0,-1-2 0,4-2 0,2-2 0,5-5 0,5 1 0,11-12 129,-7 18-129,7-18 0,17 20 0,2-11 0,6 2 129,4 0-258,4-1 0,-3-1-258,5 3-645,-12-11-2580,6 9-1032,-9-10-645,2 5-129,-10-5-387</inkml:trace>
  <inkml:trace contextRef="#ctx0" brushRef="#br0" timeOffset="214719.2813">19232 13292 9030,'10'-12'5289,"0"6"-258,-10 6-258,0 24-2967,-2 6-1290,-1 12 0,-1 6-258,-1 6-129,1 4-258,-2-3-258,5 1-645,-6-21-2064,7 2-1677,-1-17-258,1-7-258,0-13-516</inkml:trace>
  <inkml:trace contextRef="#ctx0" brushRef="#br0" timeOffset="215017.2983">19375 13387 5289,'26'-54'5031,"-20"42"-258,-6 12-516,0 0-2193,-6 8-1161,-10 6-387,1 6-258,-4 1 0,-1 3-258,-1 1 129,5-3 129,0 2-129,3 0 0,6-2 0,0 3 129,3-4 129,4 3-129,0-4-129,3 4 129,5-5-129,2 2 0,4-4 0,4-2-129,5 1-516,-3-10-2322,5 7-1677,-4-8-387,0 1-129,-4-6-645</inkml:trace>
  <inkml:trace contextRef="#ctx0" brushRef="#br0" timeOffset="215462.3238">20250 13048 7611,'8'-9'5547,"-8"9"-516,3 25-129,-3 20-1548,-3 4-2580,3 15-258,-2 11-258,0 4-129,1 2-129,-2-8-258,3-6-258,-4-14-129,4-4-774,-8-21-3354,6-8 0,2-20-645,-13 0 0</inkml:trace>
  <inkml:trace contextRef="#ctx0" brushRef="#br0" timeOffset="215729.339">20238 13046 10191,'40'-45'5289,"-17"41"-645,5 7 258,-1 6-4128,6 12-258,-2 4-129,-4 7-129,-6 2 0,-7-1-258,-10 1 129,-8-2-129,-15-5 0,-9-1 0,-10-4 0,-5-5-129,-3 0-129,1-7-258,10 3-516,3-10-3354,21 1-516,11-4-129,14-4-516</inkml:trace>
  <inkml:trace contextRef="#ctx0" brushRef="#br0" timeOffset="215969.3528">20793 12972 9288,'15'-15'5160,"-16"22"-387,-12 24-129,-12 9-3612,1 16-387,-1 6-129,3 10-129,2 1-129,4 4 0,9-6-129,7-9-129,7-9 0,10-9 0,6-8-258,1-19-387,8 2-1161,-8-19-2838,7-5-258,-4-21-387,4 0-129</inkml:trace>
  <inkml:trace contextRef="#ctx0" brushRef="#br0" timeOffset="216138.3624">20992 13381 8127,'10'-30'5160,"-10"30"0,-2 17-516,0 16-2580,-6-4-1290,8 11-129,0-2-387,0 0-129,5-4-258,1-11-645,6 3-1032,-12-26-2838,18 10-387,-11-18-258,3-9-129</inkml:trace>
  <inkml:trace contextRef="#ctx0" brushRef="#br0" timeOffset="216279.3705">21043 13135 8901,'-8'-36'4644,"8"36"-258,0-12-387,0 12-8127,8 2-129,-8-2-387,12 15-258</inkml:trace>
  <inkml:trace contextRef="#ctx0" brushRef="#br0" timeOffset="216542.3853">21308 12978 8514,'32'43'5289,"-12"-2"-387,3 15-129,-3 2-3483,6 20-516,-11 1 0,-3 4-258,-12 0-258,-5-4 0,-17-7-129,-11-6 129,-5-6-258,-7-9-129,4 1-1290,-7-16-3483,9-2 129,0-10-645,12-1-516</inkml:trace>
  <inkml:trace contextRef="#ctx0" brushRef="#br0" timeOffset="217517.4413">6339 15698 5031,'-5'-42'5289,"4"26"-387,-3-4-129,4 20-2451,-4-21-903,4 21-258,0 0-516,-3 21-129,-1 6-387,4 9 129,-1 5-129,0 4 0,-1 1-129,0-3 0,2-4-129,-1-11-129,1-3-774,0-25-3483,0 0-258,0 0-387,0-13-387</inkml:trace>
  <inkml:trace contextRef="#ctx0" brushRef="#br0" timeOffset="217690.4512">6357 15307 7998,'-8'-38'4386,"7"24"0,0 2-387,1 12-3870,0-14-774,0 14-3354,9 0-258,-9 0-258,14 24-387</inkml:trace>
  <inkml:trace contextRef="#ctx0" brushRef="#br0" timeOffset="218077.4733">6475 15618 516,'21'51'3741,"-5"-34"645,-1-8 0,0-9-1935,13 0-516,-5-8-516,6 4-258,-5-13-258,5 7-129,-7-9-129,-2 2-387,-5 2-129,-4 3-129,-6-2 0,-4 1 129,-1 1-129,0 12 0,-17-16-129,0 15 129,1 1-129,-3 8 0,-2 9 0,1 1 129,2 10-129,-1 5 0,5 7 129,3 1-129,4 0 129,3-2 0,4-4-258,1-5 258,5-3 0,2-10-129,4-3-387,-12-14-1935,18 0-1806,-7 0-258,-2-3-387,-9 3 129</inkml:trace>
  <inkml:trace contextRef="#ctx0" brushRef="#br0" timeOffset="218275.4844">6525 15923 6966,'-7'11'4902,"1"5"-258,6-16-387,0 13-3096,0-13-645,0 0-774,6 6-3870,-6-6-387,13 0-129,-3-1-387</inkml:trace>
  <inkml:trace contextRef="#ctx0" brushRef="#br0" timeOffset="218479.4963">6980 15870 8127,'12'-1'4902,"-1"1"-258,-11 0-129,0 0-3999,5 14-2193,-5-14-2451,0 0-516,0 0-258,-4 13-516</inkml:trace>
  <inkml:trace contextRef="#ctx0" brushRef="#br0" timeOffset="222256.7124">7725 15502 5289,'21'-27'4902,"-13"7"0,1 5-1032,-9-13-1677,3 14-516,-5-11-774,-3 10-258,-6 1 0,-1 10-387,-5 4 0,-1 9-129,-2 11 129,0 16-387,0 6 258,1 10-129,3 6 0,4-3-129,8 2 129,4-11-129,2-7 129,11-12 0,4-17 0,4-10-129,3-16 258,-3-10-129,0-8-129,-2-6 129,-4-6 0,-4-3 0,-3 3 0,-4 5 0,-1 3-129,-3 8 258,1 5-258,1 11 258,-2 14-129,0 0-129,5 21 258,1 6-129,0 2 129,3 3-258,1 2 258,0-4-258,2-2 0,-3-14-645,8 5-3741,-8-16 0,2 1-387,-3-9-258</inkml:trace>
  <inkml:trace contextRef="#ctx0" brushRef="#br0" timeOffset="222608.7325">7987 15417 7353,'14'18'4515,"-10"2"-387,2 1-903,1 11-2451,-6-6 0,5 5-516,-4-8 129,-1 0-258,3-9 258,-4-14-258,0 0 0,12 2 0,-7-9 0,4-12 0,1-3-258,1-6 258,0 0-258,0 4 129,0 1-129,1 6 258,-4 3-387,0 9 387,-8 5 0,9 7-258,-4 10 387,-1 6-387,-1 3 258,1 3-258,1 4 258,-1-3-387,5 9-1548,-2-17-2193,1-1-516,1-10-258,1-6-258</inkml:trace>
  <inkml:trace contextRef="#ctx0" brushRef="#br0" timeOffset="223061.7584">8318 15508 2580,'0'-11'4257,"0"11"0,0 7 0,0 9-1935,0-3-1290,9 5-258,-9-18 0,18 25-258,-7-21 129,4 0 0,-3-4-258,3-4 0,-4-9 129,4 1-129,-7-6-129,3 0 387,-5-4-387,3 2 129,-7-2-258,3 8 258,-4 2-387,-1 12 129,0 0 0,0 0-258,6 26 387,-6 7-387,0 12 258,0 10-129,0 9 0,0 7-129,0 0 258,0-3-129,-2-4-129,-1-3 129,-1-11 0,-3 0 0,-3-11 0,-4-9 258,-2-7-258,-6-3 0,-2-1 129,-3-4 0,-2-4-129,1-9-129,2 1-516,-2-10-4128,12-5 258,2-7-774,10-5-258</inkml:trace>
  <inkml:trace contextRef="#ctx0" brushRef="#br0" timeOffset="223797.8005">9367 15304 8256,'4'-45'5031,"-4"23"-129,-4-4-387,3 7-3483,-13 2-387,0 10 129,-5 7-387,-1 19-129,-4 10-129,0 14 129,1 6-129,3 8-129,6-2 129,6-2-258,5-8 258,5-12-258,8-12 258,6-11-258,5-10 0,0-12 258,2-10-258,-2-6 129,-2-5 0,-4-5 0,-1 4-129,-6-1 129,-2 9 0,-3 4 0,-2 10 0,-1 12 0,0 0 0,0 21 0,0 11 0,0 10 0,0 8 0,3 9 0,-3 10 129,0-3-258,0 0 258,-4-1-258,-5-7 129,-2-8 0,-4-8 0,-3-8 129,-1-13-129,-2-6 0,-2-5 0,0-5 0,0-3-258,0-4-387,6 2-1161,-3-15-2838,8 0-129,2-12-387,10-11-387</inkml:trace>
  <inkml:trace contextRef="#ctx0" brushRef="#br0" timeOffset="224653.8495">9407 15304 6837,'39'-16'5031,"-26"16"-387,-3 17-258,-3-2-3354,0 11-516,-2-3 0,4 6-129,-6-7-129,2-2 0,-2-7-129,-3-13 0,3 11 0,-3-11 0,2-9 129,1-6-258,-1-5 129,2-2-129,4-3 0,5 0-129,3 0-129,1-3-129,7 5 0,-3 1 0,6 2 0,-4 3 0,1 4 129,-5-3 0,-3 8 258,-4 4 0,-12 4 129,12-2 0,-12 2 129,0 7-129,-6 6 129,-2 5 0,-2 3 0,1 3 0,-1-1 0,2 5-129,2-4 129,5 0-129,1-6 129,1-2-129,-1-16-129,16 9 129,-5-9-129,1-8 129,0-6-129,-1-2 0,-1-4 0,-1 3 129,-1 0-129,-3 2 0,-5 15 0,5-9 0,-5 9 0,0 9-129,0 8 129,0 3 0,0 3 0,0 0 0,1 4 0,2-7 0,1-2 0,2-3 0,2-7-258,2-4-129,4-2 0,-3-5-129,5-5-129,-4-8 0,4 3-129,-4-12 258,1 5 129,-2-6 129,-2-3 387,-2 3 129,-4-1 258,2 7 0,-5 1 129,0 19-129,0-12 0,0 20-129,0 13 0,0 12 129,-1 9-258,1 15 0,-1 5 0,1 13 0,0 1 0,0 0-129,0-2 0,0-6-129,0-4 0,0-16-258,-3-7-387,-5-24-516,6 3-1806,-7-20-1677,1-1-645,-2-18-129,4-7 129</inkml:trace>
  <inkml:trace contextRef="#ctx0" brushRef="#br0" timeOffset="224902.8637">9969 15312 6708,'18'-50'4773,"-9"41"0,1 6-387,3 11-3096,-1-1-903,7 10 258,-6-5-258,2 11 0,-3-3 0,-3 6-129,-7-3 129,-2 3-129,-7-6 0,-4-1-258,-1-1 129,-3-6-387,2 1-129,-3-13-1806,8 0-2322,8 0-387,-8-11-258,8-4-387</inkml:trace>
  <inkml:trace contextRef="#ctx0" brushRef="#br0" timeOffset="225297.8863">10200 14986 7482,'9'-16'5031,"1"18"-258,-5 22-129,-5 7-3870,2 15-387,-1 4 0,3 7-129,-3 0-129,0 0 129,0-5-258,-1-7 129,0-11 258,1-10-258,2-10-129,-3-14 258,12 2-258,-4-6 129,1-16-129,4-2 129,2-6-129,-1 0 0,1 1 129,-2 2-129,-1 0 129,0 8 0,-2 6 0,-3 7 0,-7 4-129,13 5 129,-9 11-129,1 3 129,-2 0-129,0 1 0,2-1-258,-4-6-258,9 8-2838,-10-21-1548,9 14-129,-9-14-387,0 0-258</inkml:trace>
  <inkml:trace contextRef="#ctx0" brushRef="#br0" timeOffset="226716.9675">10969 15158 129,'0'-13'3354,"5"-3"-387,-5-5 129,0 21 258,2-28-387,7 26-258,-11-16-774,2 18-258,0 0-516,0 16-258,-5 2 0,3 14-516,-3 3-129,3 5 0,-1 2-129,3-2 0,0-7-129,5-8 129,3-7-258,5-8 258,1-10-129,2 0-129,1-15 129,0-2-129,-1-5 0,-2-5 129,-3-3-129,-4 1 0,0 4 129,-3-2-129,-2 9 129,-2 4-129,0 14 129,0 0 0,11 5 0,-7 11 0,3 2-129,1 3 129,1 0 0,3-2 0,-3-2 0,0-7 129,0 0-129,-9-10 0,14 4 0,-6-4 0,-8 0 0,15-11 0,-7-2-129,0-1 129,0-1 0,0-5-129,2 6-258,-5-10-258,6 10-387,-10-14-2064,6 10-1548,-1-2-516,4 1-129,-1-5 259</inkml:trace>
  <inkml:trace contextRef="#ctx0" brushRef="#br0" timeOffset="226870.9763">11382 14979 4902,'22'7'5031,"-16"14"-258,-4 6-129,-2-2-3225,4 14-258,-4-8-387,1 6-258,-1-3-645,0-15-1419,-2 0-2838,1-7-516,1-12 0,0 0-258</inkml:trace>
  <inkml:trace contextRef="#ctx0" brushRef="#br0" timeOffset="227013.9843">11428 14835 3354,'0'-67'4644,"0"50"-258,0 3-258,0 14-2967,0 0-4644,0 0-774,10 0-387,-10 0 129</inkml:trace>
  <inkml:trace contextRef="#ctx0" brushRef="#br0" timeOffset="227197.995">11573 14736 6321,'10'36'5160,"-10"-7"-129,0 9-516,-9-1-3225,9 16-516,-5-3-258,5 7-129,0-5-258,4-6-129,2-5-387,-5-17-1032,6-1-3225,-4-11-258,-3-12-258,0 0-129</inkml:trace>
  <inkml:trace contextRef="#ctx0" brushRef="#br0" timeOffset="227614.0188">11540 15054 1677,'23'-23'4773,"-7"7"0,2-3 129,1 11-2322,-4-11-1161,8 16 0,-9-1-258,5 11-129,-9 3-387,3 16 0,-8 1-258,1 4-258,-2 0 0,0-3 0,-1-6-129,0-4 0,2-5 0,-5-13 0,15 6 0,-8-6 0,6-6 0,-1-7 0,1-3 0,1-4 0,0 0 0,-1 0 0,-1 0 129,1 8-129,-3 6 129,0 6-129,-1 4 0,0 13 129,1 4-129,-1 4 129,0 0-258,-2-3 0,3 4-645,-7-7-4128,4-6 129,-7-13-645,14 6-387</inkml:trace>
  <inkml:trace contextRef="#ctx0" brushRef="#br0" timeOffset="228686.0801">12585 15240 5805,'29'7'5031,"-13"-13"-387,-4-15-129,-2-15-3741,7 3-258,-3-14 129,1 0-387,-2-11 258,3 0-258,-1-11 0,2 3 0,-7 2-129,0 4 129,-7 6 0,0 10 0,-3 13 0,-2 16-129,-7 16 258,1 25-129,-3 13 0,7 16 0,-2 9 0,5 13 0,1 3-129,0-1 0,7-7 0,4-8 0,1-9-129,3-12 0,1-11 0,1-15 129,3-14-129,0-5 0,1-13 129,-1-9-129,0-8 0,0-6-129,0-5 129,-5 0 0,-4 0 0,-4 5 0,-5 7 0,-2 4 0,-9 12 0,-2 9 0,-4 9 0,-2 14 129,1 8-258,2 11 258,3 3-129,3 5 0,8-1 0,0-3 0,10-9 0,4-3 0,6-10 0,1-11 0,3-7-129,-1-6 129,-1-8 0,1-6 0,-4-4 0,-1 1-129,-2-3 129,-2 3 0,-1 2 0,0 1 0,-2 6-129,-1 4 129,2 3 0,0 3 0,-1 4 0,1 4 0,-2 7 0,0 4 0,-1 2 0,-1 2 129,-3 1-129,-1-1 0,-2-2 0,1-5-129,-3-12 129,0 0 129,0 0-129,12 0-129,-4-12 129,2-8 0,3-1 129,2-2-129,1 0 129,2 3-258,-2 5 258,1 6-129,-1 6 0,-6 4 0,-1 14 0,-3 6 129,0 1-129,-6 6 0,1-1 0,-1-6-645,1 4-3870,-2-8-516,-2-2-258,3-15-645</inkml:trace>
  <inkml:trace contextRef="#ctx0" brushRef="#br0" timeOffset="229071.1021">13997 14562 9030,'-10'-12'5418,"10"12"-387,5 20-129,-5 2-3999,7 22-387,-2 2 129,1 15-387,-2 3 129,0 8-258,-2-3 0,-2-9-129,0-7-258,0-16-516,0 2-1290,-3-23-2838,3-16-258,0 0-516,-3-12-258</inkml:trace>
  <inkml:trace contextRef="#ctx0" brushRef="#br0" timeOffset="230029.1569">13918 14777 9804,'-1'-20'5418,"7"11"-516,8-12-1290,7 17-2967,0-1 258,7 6-258,-5 5 0,3 6-258,-6 6-129,0 3-129,-4 3 0,-3-2 0,-2-1-129,-3-1 0,-1-4 129,0-3-129,-7-13 0,17 12 0,-8-12 0,0-5 0,-1-7 0,1-3 0,-1-2 0,-2 0 0,-1 1 0,-5 16 0,2-13 0,-2 13 0,4 12-129,-1 6 129,1 6 0,1 1-129,6 3 0,2-4 129,3-5-129,1-7 0,3-7 129,1-5-129,1-4 0,-3-9 129,0-1-129,-3-3 129,-3-2 0,-3 0 0,-3 1 0,-3 4 0,-4-1 0,0 15 129,-7-10-129,-3 10 129,-3 6-129,2 9 0,0 3 0,4 2 129,0 4-129,6-2 0,1-2 0,5-3 129,3-5-129,2-5 0,3-6 0,-1-1 0,0-5 0,-2-9 0,2-3 0,-1-1 0,-1 0 0,0-1 0,-1 2 0,0 7 0,-1 5 0,-8 5 0,15 0 0,-7 12 0,0 5-129,0 2 258,2 2-258,-3-4 129,0-1 0,2-3 0,-1-6 0,1-6 0,-2-1-129,3-4 129,-4-5 129,3-7-129,0 0 0,-1-4 0,1-2 0,0 4 0,0-2 0,-1 4 0,0 1 0,-8 15 0,15-13 0,-15 13 0,10 0 0,-10 0 0,11 22 0,-7-7 0,3 1 0,0 2 0,1 1 129,1-2-129,1 0 0,1-2 129,-1-1 0,4-5-129,-4 2 0,2-5 0,1 7-1032,-13-13-3999,16 7-129,-16-7-258,11-12-774</inkml:trace>
  <inkml:trace contextRef="#ctx0" brushRef="#br0" timeOffset="230521.1851">15544 14621 7353,'0'-59'5547,"0"38"-516,0 2-129,0 19-2967,0 0-1032,-4 32-258,2 4 0,2 18-387,-2 4 129,2 10-387,-2 5 129,1-3-258,-1-4 0,-2-13-387,4-5-387,-7-23-516,10 3-2967,-3-28-774,0 0-387,8-11-129</inkml:trace>
  <inkml:trace contextRef="#ctx0" brushRef="#br0" timeOffset="230829.2027">15666 14768 6966,'30'-81'5418,"-20"51"-258,-3 15-258,-7-1-3096,0 16-645,0 0-516,-1 18-258,-9-4-129,0 5-258,-5 0 129,-1 5-129,-4-3 0,0 0 0,1 0 0,2 2-129,4 0 129,3-4 0,8 3 0,2 2 0,11-2 0,4-1 129,6 0-129,3-3 0,2-3 129,-1 1-129,-3-4 0,-2-4-129,-2 5-903,-8-7-3999,1-3 0,-11-3-387,9 0-516</inkml:trace>
  <inkml:trace contextRef="#ctx0" brushRef="#br0" timeOffset="232322.2881">16308 14788 4128,'0'-12'5289,"0"12"-387,0 0 0,10 12-3096,-10-12-258,5 36-645,-4-13-387,3 9 129,-2-2-516,0 1 0,-2-5-129,0-5 129,0-7-129,0-14 129,0 0-129,0 0 129,-8-10-129,8-10 0,9-8 0,2-4 0,5-4 129,2-1-258,4 3 258,0 5-129,-2 6 129,-4 13-129,-1 10 0,-4 8 129,-4 14-258,-2 10 258,-3 5-129,-1 4-129,0-3 129,2-4 0,3-4-258,-4-10-258,10 1-903,-12-21-1677,16 4-1677,-4-8-258,4-6-258,-4-11 645</inkml:trace>
  <inkml:trace contextRef="#ctx0" brushRef="#br0" timeOffset="233413.3503">16631 14884 516,'11'-58'4128,"-7"36"387,-4 6-516,-1 1-1290,1 15-774,-3 6-516,3 15-645,3 0-516,4 4 0,-1 4-129,7-3 0,-2-1-129,3-4 129,-2-6-129,1-3 0,-1-7 0,-2-2 129,-2-3-129,-1-10 0,0-3 0,-3-3 0,-1-4 0,-3-2 0,0-4 129,-3 5-129,-3-4 0,-3 3 0,3 3 0,-1 1 0,2 5-129,2-2-258,3 15-129,1-23-129,12 15 0,-3-5 0,9 6 0,-1-2 387,8 6 0,0 1 258,0 2 129,-1 2 0,-2 5 129,-2 1 0,-7 0 129,2 4 129,-16-12 0,11 12-129,-11-12 387,0 0 0,-10 10 129,4 2-129,-8-2-129,2 9-129,-4 1-129,2 8 129,0 1-387,4 1 0,6-1-129,3-6 0,1-5-129,8-10 129,5-8-129,2-5 0,1-14 0,0-6-129,0-6 258,-3-6-129,2-6 129,-5-1 0,2-6 0,-3 3 0,-5-2 0,1 4 0,-4 7 0,-1 10 129,-1 11-129,1 17 0,-13 4 258,6 22-258,0 11 129,1 12-129,1 5 129,3 6 0,2-2 0,0-1-258,7-7 258,4-6-129,3-12 0,3-10 129,2-11-129,4-8 0,0-7 0,0-9 129,-1-7 0,0-5-129,-4-3 0,-2 2 0,-4-1 129,-2 5-129,-7 2 0,-3 4 0,0 16 129,-5-11-129,5 11 0,-15 10 0,10 3-129,0 4 129,3 3 0,2 0 0,2-3 0,5 1 0,3-8-129,0-1 129,3-6 0,-1-3 0,1-4 0,0-7 0,1-3-129,1-3 129,-1 1 0,2-1 0,-1 5 0,1 2 0,-1 4 0,0 6 0,-4 7 0,0 3 0,-5 7 0,-1 1 0,-5 0 0,0 3 0,-1-3 0,-5 0 0,-2-6 0,0-1-129,1 1-1161,-6-6-3096,13-6-516,-18 2 0,18-2-645</inkml:trace>
  <inkml:trace contextRef="#ctx0" brushRef="#br0" timeOffset="234349.404">18274 14652 3483,'8'-2'4902,"-8"2"-258,4-17 0,-5-3-2451,1 20-387,0-29-516,0 29-129,-9-22-129,1 18-387,-9 1-258,-1 9 0,-6 10-129,-2 9 0,1 6-129,0 6-129,4 1 0,3 1 0,7-3 0,7-11-129,4-3 129,7-9-129,7-8 0,4-5 129,3-3 0,2-12 0,0 0-129,-1-5 258,-1 0-129,-5 2 0,-1 2 0,-6 1 129,-9 15-129,11-9 129,-11 9-129,6 5-129,-3 7 129,-2 3-129,2 0-129,1-1-387,7 3-258,-11-17-2064,16 11-1935,-5-11 0,1 0-516,-1-4 0</inkml:trace>
  <inkml:trace contextRef="#ctx0" brushRef="#br0" timeOffset="234697.4239">18421 14711 7611,'11'-18'4902,"0"19"-129,-6 13-516,-2-2-3096,4 11-516,-4-5-129,4 8-387,-4-7 129,-1-1-258,0-4 129,-2-14-129,0 0 0,0 0 0,0 0 0,10-8 0,-4-7 258,1-5-516,3-4 258,1-1 258,0-3-516,2 1 516,-2 3-258,0 5 129,-1 7-129,-2 5 129,-8 7 0,13 8-129,-6 9 129,-1 4-129,-1 4 129,1-2-258,1 2 129,-1-8-1161,2 2-3354,-2-6-258,-6-13-387,11 11-258</inkml:trace>
  <inkml:trace contextRef="#ctx0" brushRef="#br0" timeOffset="235573.4741">18978 14633 4257,'5'-12'4773,"-5"12"129,4-17-387,-4 17-2064,2-20-903,-2 20-645,0-18-129,0 18-258,-11-12-258,-4 12 0,-4 4-129,-5 13 0,-2 7 129,-1 7-129,-2 4 0,4 5-258,3 1 258,7-4-258,7-6 258,7-7-258,6-12 129,9-7-129,9-5 0,5-17-129,4-7 129,1-7 129,-1-6-387,-1-9 258,-4-4-258,-3-9 258,-6-2-129,-6 2 258,-4 6-129,-4 4 129,-3 10 0,-1 16 0,0 23 129,-5 11 129,1 25-129,0 12 0,1 9 258,3 8-258,0 3 0,3-1-387,9-1-903,-4-15-3225,9-6-258,1-13-516,8-9-258</inkml:trace>
  <inkml:trace contextRef="#ctx0" brushRef="#br0" timeOffset="236557.5303">19578 14466 516,'11'9'1935,"-11"-9"387,0 0 645,0 0 0,0 0 129,0 0-258,6 22-516,-6-22-774,4 29-387,0-10-387,2 8-129,-2 0-258,2 2-129,-2-5 0,0-2-258,-1-5 129,-3-4-258,0-13 258,-2 14-129,2-14-129,-10-4 258,5-7-258,1-5 387,4-7-387,0-5 258,10-11-129,2 0 0,8-5 0,0 2 0,4 4 0,-2 7 0,-2 13 129,-2 12-129,-6 11 258,-2 18-129,-7 9 0,-1 12 0,-2 2 0,-5 0 0,-1-5 0,2-4-129,2-7 0,-1-8 0,3-7 129,0-15-258,0 0 129,8 2 0,-8-2-129,15-21 258,-8-1-129,2-7 0,1-5-129,-1-3 258,1-1-258,0 4 0,-1 6 129,0 8 0,-9 20 0,14 0 0,-8 13 0,-1 15 0,0 4 0,0 6 0,-2 0 129,0-4-258,0-4 0,-2-11-903,9 4-2709,-9-12-903,-1-11-129,9 8-774</inkml:trace>
  <inkml:trace contextRef="#ctx0" brushRef="#br0" timeOffset="239745.7127">20135 14516 2967,'18'-27'2580,"-3"18"516,-7-11 129,7 9 129,-13-13-645,6 18-387,-10-9-645,2 15-645,-21 4-258,5 15-258,-6 5-387,-1 9 129,-2 5-258,3 1 129,3-3-129,6-3 0,7-6 129,4-8-258,2-6 129,11-9 0,2-4 0,4-3-129,0-8-129,0-3 258,-2 1-129,0-1 129,-4 4 0,-3 2 0,-8 8 0,11 0 0,-11 0 0,13 18 0,-6-3-129,2 2-516,6 6-387,-4-11-1935,5 3-1419,-3-4-516,2-8-258,-2-3 130</inkml:trace>
  <inkml:trace contextRef="#ctx0" brushRef="#br0" timeOffset="240124.7344">20333 14500 6966,'11'-11'4902,"-1"11"-258,4 19-258,-3-3-3096,9 13-387,-4-2-258,4 6-258,-2-1 129,0-2-516,-7-5 129,0-7-774,1-3-258,-12-15-774,15 4-645,-15-14-129,0 10-258,2-37 129,4 14 258,-6-16 387,0 5 645,0-5 1419,0 5 1161,0 6 387,-2 3 0,2 25 129,-10-14 0,5 24-129,-11 6-387,3 18-129,-8-3-516,1 11 0,-4-6-258,2 2-516,0-3-129,0-8-2451,9-3-1290,7-6-516,6-7-129</inkml:trace>
  <inkml:trace contextRef="#ctx0" brushRef="#br0" timeOffset="241245.7985">21186 14466 5934,'-12'-53'5289,"-3"26"-645,2 5-258,-4 2-2193,4 14-1677,-5 6-129,1 21-129,-3 9 0,-1 13-129,-2 5 0,1 2-129,2 0 129,3-6-129,7-9 0,0-8-258,10-11 129,0-16 129,16 0-129,2-19-129,1-6 0,3-12 0,1-6 0,4-13 258,-5-5-258,-1-9-129,-4 2 258,-3 0-258,-2 8 258,-7 7 129,-3 13 0,-2 18 0,0 22 258,-13 11 258,2 23-258,2 17 0,2 10 0,0 9 0,4 0-129,3-1 0,3-7-129,5-8 129,6-12-258,5-13 129,3-14 0,5-9 0,2-6 0,0-12 0,2-7 0,-1-7-129,-3-3 129,-3-2 0,-5-2 129,-6 2-129,-5 5 0,-6 4 0,-2 7 129,-8 12-129,-6 3 129,-1 13 0,-2 9-129,2 6 129,1 2 0,5 2-129,5-3 0,4-3 129,5-5-258,10-6 129,4-8 0,2-4 0,4-3 0,1-10 0,0-4-129,-1-1 129,1-2 0,-3-2-129,-3 2 258,-5 1-258,-3 0 129,-3 7 0,-9 9 129,3-16-129,-3 16-129,-8 0 129,-1 3 0,-3 7 0,0 2-129,3 4 129,1-2 0,3 2 0,4-4 0,1-1 0,0-11 129,14 9-129,-2-9 129,2-3-129,0-6 0,-1-1 129,1-1-129,-3 0 0,-2 5 129,-9 6-129,9 0 0,-9 0 129,1 22-129,-1 2 0,-2 5 258,-2 6-258,-2 8 0,0 3 0,1 5 0,-2 3 0,1-5 0,0-1-258,-2-3 258,1-3-129,0-9 0,-4-9 129,1-8-129,-2-7 0,-1-8 0,-1-2 0,1-11 0,-5-6-258,6-5-129,-3-15-774,10 4-2322,-2-11-903,6 3-387,1-5-129</inkml:trace>
  <inkml:trace contextRef="#ctx0" brushRef="#br0" timeOffset="242097.8472">21698 14495 4644,'7'-12'4644,"-7"12"0,0 0-387,15-7-2838,-15 7-516,24-10-258,-12 1 129,6 3-387,-5-3-258,-1 1 0,-2-1-129,-10 9 0,12-10 0,-12 10 129,0 0-129,0 0 129,0 7-129,0 5 129,0 1-129,-2 1 0,-1 3 0,1-2 0,-1-1 0,1-3 0,2-11 0,-4 15 0,4-15 0,0 0-129,-3-7 129,3-7 0,0-1 0,7-2 0,1 1 0,2 0-129,2 2 258,-1 5-129,1 2 0,3 4 0,-2 3 0,-1 0 129,4 5-129,-1 0 0,5-4 129,-2 2-129,1-3 129,0 0-129,1-2 0,-4-5 0,-2 0 129,-2-1-129,-4 3 0,-8 5 0,0 0 0,0 0 129,0 0 0,0 0 0,-8 7-129,2 6 129,0 4 0,4 0-129,-1 0 129,3-1-129,5-3 0,4-4 0,3-2 0,3-3 129,2-4 0,1 0-129,2-2 258,-1-7-258,-1 0 129,-2-6-129,-3 1 0,-2-2 0,-3 2 0,-3-2 0,-3 5 0,-2 11 0,0-12 129,0 12-129,-15 8 0,6 8 0,-1 6 0,0 2 0,2 4 0,0 2 0,4-2 0,3-2 0,1-3 0,8-5 0,5-5-129,5-6-387,6-2-129,-1-5-387,12 0-1032,-6-8-2580,8-4-129,1-6-516,3-3 129</inkml:trace>
  <inkml:trace contextRef="#ctx0" brushRef="#br0" timeOffset="242441.8669">22987 14126 9030,'8'0'5160,"-8"8"-258,-8 1-258,-5 11-3741,-5-3-645,-1 3-129,-6 4 129,-2 1-129,-7 1 0,-1 0-129,-2-1-129,1-1 129,2 1 0,4 1 0,7-5-129,7 3 129,10-2 0,6-2 129,13 1 0,6-4-129,5 0 129,3-2 0,2-1-258,-1-4 0,1 0-258,-10-8-774,7 8-2064,-14-6-1548,-4 0-129,-8-4-645,0 0 258</inkml:trace>
  <inkml:trace contextRef="#ctx0" brushRef="#br0" timeOffset="242629.8777">22616 14667 8514,'-5'24'5289,"16"-14"-516,9 0-258,1-1-4128,8 1-129,2-3-129,0-1-129,6 1-645,-9-7-2322,0 0-1677,0 0-258,-1 0-516,1-3 258</inkml:trace>
  <inkml:trace contextRef="#ctx0" brushRef="#br0" timeOffset="242906.8935">23333 14215 7611,'10'14'5160,"-6"15"-387,-4 0-1161,3 21-1935,-7-3-645,1 11-129,-4-3-645,1-3-129,-1-7-129,1-11-387,3-3-774,-9-16-2838,12-15-516,-5 12-645,5-12-129</inkml:trace>
  <inkml:trace contextRef="#ctx0" brushRef="#br0" timeOffset="243613.934">23302 14171 7224,'0'-15'5160,"0"15"-258,10-7-258,1-5-3483,13 14-387,-7 5 0,14 15 0,-4 2-387,5 13 129,-2 6-129,-1 9 129,-2 1-258,0 7 129,-7-5-258,-5-2 129,-6-3-129,-9-8 0,-6-4 0,-9-8-258,-11-1 258,-8-3-258,-4-3 0,-14-2-258,-3 1-258,-4-5-387,5 12-1548,-6-11-2322,9 3-516,1-6-258,8 1-258</inkml:trace>
  <inkml:trace contextRef="#ctx0" brushRef="#br0" timeOffset="245429.0378">11639 15995 4773,'8'-29'5289,"-8"29"-129,0-24-1548,0 24-1419,-13-5-258,2 9-903,-9 4-258,0 9-387,-4 7-258,0 5 129,2 10-258,-1 9 258,4 1-258,8-2 0,6 1 0,5-3-129,11-11 129,10-2-129,6-18 0,8-11-387,11-1-258,-2-9-129,12-4-387,-7-22 0,10 16 0,-14-21 129,4 7 129,-11-7 0,-5 6 903,-8 2 387,-14-1 645,-2 19 0,-16-11 387,7 23-387,-27-7 129,10 12 0,-6 12-258,1 11-258,-2-3-129,5 5-129,3 0-258,5-1 387,5-6-387,6 0 129,0-23 0,7 10-129,6-10 0,4-3 0,2-6 129,-2-10-258,3 0 129,-2-1-129,-2 1 129,-3 2-129,-2 5 129,-3 8 0,-8 4-258,7 6 258,-4 7 0,-3 2 258,0-1-516,1 4 516,1-3-258,-2-15 0,9 12 0,0-7 0,0-5 0,3 0 0,0 0 0,0-4 0,2-3 0,-2-7-258,-1-4 258,-1 1-129,-2 4 129,-1-1 0,-7 14 0,13-4 0,-13 4 0,12 14 0,-4 3 129,0 2-129,2 0 0,-2 0 258,2-10-258,-1-1 0,1-7 0,0-1 0,-2 0 0,1-7 0,0-3 129,1-11-258,4-2 129,0-1 0,2 1 0,0 0 0,0 4 0,0-3-258,-2 4 258,-1 13 0,-2 5 0,-2 0 258,0 6-258,-1 11 0,0 0 0,2 2 0,6 4-1032,-7-7-3741,6-3 0,1-2-645,1-4-129</inkml:trace>
  <inkml:trace contextRef="#ctx0" brushRef="#br0" timeOffset="246285.0867">13369 15666 4902,'0'-46'5418,"0"29"0,0 17-516,-10-9-3225,10 33-258,-9 8-516,4 18-258,-3 1-516,-1 7 129,1 0-258,-1 0 0,5-10-129,-2-9 129,2-11-129,2-10 0,2-18 0,6 5 129,6-7-129,4-15 0,8 0 129,3-7-129,7 4 258,-1-1-129,0 6 0,-3 8 0,-2 4 0,-6 3 129,-6 5-129,-9 7 129,-7 2-129,-2 1 0,-13 0 0,-6 3 129,-6-2-129,-4 0 0,-4 1-129,-1-4 129,3-1-129,2-3 129,8-2-129,7-6 0,16-1 0,0 0-129,14-5 258,11-3 0,8 1 0,6-2 0,2 4 0,2 1 0,0-2 0,-3-1 0,-2-3 258,-2 0-516,-3-2 516,-5-4-258,-4-4 0,-2 1 129,-5-3-129,-5 4 0,-5 1 129,-4 2-129,-3 15 0,-5-9 0,-6 9 0,-1 10 129,-3 9-129,2 5 129,3 6-129,4 3 129,5 0-258,1 3 129,11 0-129,3-9-516,10 4-1677,-1-11-2709,3-4-129,0-5-645,1-5 258</inkml:trace>
  <inkml:trace contextRef="#ctx0" brushRef="#br0" timeOffset="248277.2007">14712 15782 4128,'15'-26'5676,"-15"26"-258,0 0-387,-4 27-2580,-16-8-1290,10 19-129,-9-1-516,5 6-129,-1 0-258,4-4 0,4-5-129,7 0 129,6-17-129,9-5 0,6-11 0,4-1-129,5-10 129,4-7 0,-2-7 0,2-10-129,-6 2 129,-4-2 0,-7 0 0,-5 6 0,-7 4 0,-4 6 0,-1 18-129,-3-11 129,-1 17 0,0 10 129,4 9-258,0 2 129,0-1 0,7 2 0,3-7 0,0-4 0,4-2 0,1-9 0,0-3 0,-2-3 129,0-3-129,-2-6-129,0-5 258,-3-1-258,-2-2 129,-3-5 0,-3-2 0,0-5-129,-8 1 0,-2 1 0,-5 1 0,1 2 0,-1 7 129,3 1-129,12 16 0,-9-13 129,9 13 0,13-9 0,3 5 0,5-3-129,6-1 129,1-4 0,0-5 0,-1 0-129,-1-3 258,-5 2-129,0-1 0,-5 5 0,-6-1 129,-1 11 0,-9 4-129,7 12 129,-7 11-129,0 10 129,0 9 0,0 1 0,-2 10-129,1-2 129,1-1-129,0-8 0,4-5 0,2-9 0,2-6 0,5-9 0,2-6 0,2-7-129,3-3 129,0-7-129,1-4 0,1-5 0,-2-4 0,-4 2 0,-5-1 129,-5 1-129,-3 5 129,-3 5 0,0 11 0,-12-5 0,4 7 0,3 10 129,2 5-129,3 2 129,6 1-129,4 0 0,4-2 0,4-3 129,0-5-129,0-2 0,-2-6 0,-5-2 0,-1 0 0,-10 0 0,5-12-129,-5 1 0,-8 0-129,-4-6-258,3 2 0,-4-9-129,6 7 0,-1-9-258,8 8 387,0-4 0,6 7 129,3-1 0,4 12 387,4 4 129,-2 0 258,4 13 0,-3 3 0,4 8 129,-6-4 0,4 8-129,-4-8 0,3 3-129,-4-8-129,-1-2 129,1-8-258,-3-3 129,-10-2 0,13-5 0,-9-5 0,0-4 0,-2-1 0,-2-2 0,1 1-129,-1 0 0,5 5 0,1 0 0,3 3-129,0 3 129,6 3-129,-1 1 129,4 1 0,3 0-129,0 0 129,3 0 0,1 0-129,1 0 129,-1-3-129,-1-4 129,-1 0 0,-5-4 0,-5-1 129,-4 4 0,-9 8 129,0 0 0,-5-8 129,-7 12-129,-3 10 0,1 7 0,-1 3-129,7 3 0,2 0-129,6-1 0,4 0 0,10-8 0,7-1-258,6-10 129,5 0-129,2-7 0,4 0 0,1-12-258,-2-1 129,-5-6 0,-3 0 129,-7-4 0,-8 2 129,-4 0 129,-10 4 129,0 5 129,-6 4 129,-5 8 0,-1 0 0,0 9 129,-2 5-258,5 4 0,2 2 0,3 2-129,4-1-129,0-3 0,9-6-129,0-1 129,3-8 0,2-3-129,-3-3 129,3-10-129,-1-9 129,-1-3 0,0-11 129,-2-7-258,1-6 258,-5-4-258,-1-6 129,-2 1 129,-3 3-129,0 5 129,-2 11-129,-1 11 129,3 28 0,-9-1 0,7 20 129,2 24-129,0 13 129,0 11-129,2 2 0,2 2-258,2-2-258,-2-18-1935,2 1-2580,-2-17-387,2-11-387,-6-24-516</inkml:trace>
  <inkml:trace contextRef="#ctx0" brushRef="#br0" timeOffset="249493.2702">17094 15708 6063,'24'-13'5676,"-24"13"-387,13 17-387,-13-5-2451,3 20-1290,-4 2-516,1 7-258,-1 2-129,1-5-129,0-3-129,7-12 0,8-7 0,3-7 0,2-9 0,3-2 0,3-12 0,0-2-129,1-7 258,-3-4-129,0-6 0,-4-2 0,-2 2 0,-5 3 0,-2 6 0,-3 4 0,-8 20 0,11-5 0,-7 13 0,-3 15 0,2 0 0,3 3 0,-1 1-129,2-2 129,2-6 0,1-2 0,1-5-129,-1-3 129,4-6 0,-4-3 0,2 0 0,-1-5 0,3-4 0,1-7 0,1-4 0,2-3-129,-1 4 129,1-1 0,-1 6-129,-3 6 0,-1 7 129,0 1 0,-3 12 0,-1 4 0,-1-1 0,1 3 0,-4-1 0,1-4 0,2-1 0,-8-12 0,10 13 0,-10-13-129,0 0-258,0 0-129,0 0-516,2-18 0,-2 18-129,3-37-258,4 24 0,-7-19-129,14 17 516,-7-12 0,7 14 774,0 3 387,-1 1 129,2 9 258,-5 0 387,5 17 0,-15-17 129,20 31-129,-11-20-258,5 8 0,-3-9-258,6 3 258,4-10-387,3-2 0,0-1-129,3-4-129,-3-9 0,0 1 129,-6-4-129,-1-1 0,-6 0 0,-5-1 129,-2 0 0,-2 4 129,-2-2-129,0 4 129,0 12-129,-6-14 0,6 14 258,0 0-129,-9 15-129,8 9 258,-3 4-258,3 8 129,-2 3 0,2 3 0,1 3-129,0 2 0,4-1-129,4 4 129,3-11-129,2 6 0,1-4 0,1-1 0,-4-5 0,-2-4-129,-5-5 0,-4-11 0,-6 4 129,-11-11-129,-5-4 129,-8-4-129,-5 0 0,-5-8-645,3 2-3612,-11-9-516,-1-7-516,-1-12-129</inkml:trace>
  <inkml:trace contextRef="#ctx0" brushRef="#br0" timeOffset="249654.2794">17628 15400 10836,'13'-14'5289,"0"14"-1290,1 0-3999,10 4-4515,9 4-774,4 1-129</inkml:trace>
  <inkml:trace contextRef="#ctx0" brushRef="#br0" timeOffset="250186.3099">19229 15468 9288,'4'-56'5547,"-2"37"-387,-2 0 129,5 19-3999,-5 6-516,0 25-387,0 13-129,3 20-129,1 4 0,0 6-258,0-2 0,-1-7-258,0-7-258,-3-19-387,4-8-3999,-4-31 0,-7 8-516,-4-19-129</inkml:trace>
  <inkml:trace contextRef="#ctx0" brushRef="#br0" timeOffset="250461.3256">19217 15366 8385,'28'-54'5160,"-8"50"0,0 4-516,11 15-3225,-3 8-645,8 14-258,0 9-129,2 7-129,-3 4-129,-6 7-129,-7-1 129,-8-4-258,-13-4 129,-6-7 0,-15-4-129,-11-8 0,-3-7 0,-6-10-129,1-5-129,-1-13-387,15 6-1032,-1-17-2967,16-8-387,10-19-129,11-7-258</inkml:trace>
  <inkml:trace contextRef="#ctx0" brushRef="#br0" timeOffset="250639.3358">19686 15386 10320,'51'9'5418,"-41"16"-516,-1 20 0,-9 1-4257,0 18-258,-1 2-129,-3 1-387,4-2-129,-4-14-774,8-1-3870,-4-20-129,2-5-387,-2-25-387</inkml:trace>
  <inkml:trace contextRef="#ctx0" brushRef="#br0" timeOffset="250794.3446">19598 15681 5547,'46'-11'5160,"-13"4"-645,6 5-1806,5-3-5934,-5-9-774,4 5-645,-3-4-387</inkml:trace>
  <inkml:trace contextRef="#ctx0" brushRef="#br0" timeOffset="250974.3549">20125 15522 10965,'10'37'5289,"-10"-8"-258,0-12-1161,0 20-3225,1 1-258,3 4-129,-1-3-258,0-6-516,9 6-1935,-8-17-2322,4 2-516,-8-24-129,19 15-387</inkml:trace>
  <inkml:trace contextRef="#ctx0" brushRef="#br0" timeOffset="252461.44">20970 15492 9546,'-12'-12'5289,"-4"20"-258,-9 8-129,7 9-4386,-7 5-129,5 11-129,3 4 0,6 2-129,5-1-129,6-4 0,6-4-258,6-11 129,7-7-129,2-10 129,3-10-129,-2-7 0,4-9 129,-4-8-129,1-5 0,-3-6 129,0 0 0,-6 0 129,-2 2 0,-2 6 0,-6 8 129,-4 19 0,0 0 129,0 0-129,3 13-129,-1 13 129,1-2 0,3 3-129,1-1 0,3-4 0,0-5-129,4-4 129,0-6-129,-1-6-258,0-1 387,-6-10-258,1-5 258,-8-3-129,0-3 0,-9-6 129,-6 1-129,-5-3 0,0 2 0,-1 2 0,4 4 0,3-1 0,8 6-129,6 0 0,10 2-258,7-3 129,9 0 0,-1-4 129,9-1 0,-2-1 258,-2-3 129,-3 2 129,-6 0 516,-4 9-258,-5 1 0,0 14 129,-12 0-129,7 22 129,-7 5-258,0 10-129,2 5 0,1 10 0,-1 0-129,1 2-129,2-7 129,-3 0-258,2-11 0,-1-7 129,1-5-258,0-10 0,-4-14 0,15 3-129,-5-7-129,1-15 258,4-4-129,-5-7 129,5-1 0,0 0 129,-3 0 129,0 8 129,-3 2 0,0 9 129,-9 12 0,15 0-129,-15 0 129,14 18 0,-8 0-258,1-1 258,0-2-129,0-4-129,-7-11 0,8 16 0,-8-16 0,0 0-129,-5-3-129,-2-9 129,-3-2 0,-3-5 0,0 1 0,-2-3 0,3 1-129,5-4 258,2 3-129,5-1 0,2 5 0,9-1 258,3 5-129,5 3 0,3 4 129,1 6 0,-1 3 129,3 10-258,-3 5 258,0 6-129,-1 3 0,-4 2-129,-3-3 129,-2 2 129,-3-7-258,-2-2 129,-4-6-129,-3-13 0,0 0 0,0 0 0,0 0 0,9-6 0,-4-8 0,2-7-129,3-2 129,4-6 0,2 1-258,2-3 258,2 2 0,-2 3 258,0 0-258,0 7 258,-3 5-129,-4 9 0,-3 2 129,-8 3-129,11 7 0,-6 8 0,0 6 0,-2 4-129,0 4 129,2 3-129,0 2 129,2 3-258,0 0 258,0 0-258,1-4 129,0 1-129,0-6 129,-3-2-129,0-9 0,-5-2 129,0-4-129,0-11 129,-15 7-129,4-7 129,0-5-258,0-7 0,11 12-774,-22-25-2709,22 25-1032,-6-25-516,6 13-387</inkml:trace>
  <inkml:trace contextRef="#ctx0" brushRef="#br0" timeOffset="252643.4503">22288 15770 10062,'11'6'5547,"-2"-6"-516,-9 0-258,9-10-4773,-9 10-1548,8 0-2967,-8 0-645,-6 3-387,-4 4-516</inkml:trace>
  <inkml:trace contextRef="#ctx0" brushRef="#br0" timeOffset="300161.168">5912 16894 1032,'8'-8'1290,"-2"-4"-258,1 0-258,2-5 258,-2-5 1032,7 0 0,-9-17 387,9 15 129,-13-15 0,10 22-258,-11-12 0,10 25-387,-10 4-774,0 35-258,-1 12-516,0 16 0,-2 17-129,1 7 0,2 17-129,0 1 0,5-5 0,4-20 0,2-12-129,2-32 0,3-24 0,3-14-129,-2-32 129,-3-17 0,2-21-129,-1-8 0,-3-18 129,1 6-258,-1 3 387,-4 5-387,-1 6 387,0 8-258,-1 13 129,-2 19 0,-3 24 0,-1 14 0,3 39 0,-2 12 129,1 21-258,2 11 258,1 6-129,4 7 129,3-6-129,3-17 129,2-12-129,2-20 129,3-26 0,2-15-129,0-16 129,-2-21-129,-1-12 129,-1-4-258,-3-19 129,-1-7 0,-4 0 0,-4 4-129,1 8 0,-6 5-258,1 16-129,-4 2-1548,0 28-2580,0 16-387,-6 8-387,0 12-129</inkml:trace>
  <inkml:trace contextRef="#ctx0" brushRef="#br0" timeOffset="300477.1863">6499 16947 6708,'13'72'5031,"-8"-38"-129,3-5-516,-8-17-2967,13-2-645,0-10-129,8 0-258,0-9 0,2-7-129,0-6-258,0-2 129,-5 0 0,-4 3-129,-9 6 129,-5 15-129,-10-3 0,-8 12 129,-5 14 0,-2 11-129,0 9 0,3 1 258,6 9-258,9-5 129,7 9-129,3 2 129,13-11-129,5 1 0,4-8-129,1-12-1419,1-9-2838,-1-6-516,-1-14-129,-2-24-774</inkml:trace>
  <inkml:trace contextRef="#ctx0" brushRef="#br0" timeOffset="301265.2314">7648 16629 5934,'0'-63'5031,"-1"45"-129,1 18-258,-12 18-3225,10 28-258,-4 12-516,1 22 0,-1 10-129,1 18-258,0 4-129,2-6-129,1-13 0,0-15-129,2-20 0,0-16 0,4-25 129,-4-17 0,13-21 0,-6-18 0,2-10 0,-2-4 129,3 5-129,-2 6 0,2 13 0,1 15 129,1 7-129,1 9 129,1 22-129,-1 6-258,5 6 0,-3 1-645,10 13-1032,-9-24-2838,8-11 0,-1-11-387,5-10-258</inkml:trace>
  <inkml:trace contextRef="#ctx0" brushRef="#br0" timeOffset="302025.2749">8037 17099 258,'24'-85'4515,"-19"56"516,-5 10-387,0 19-1548,-18-1-645,7 20-774,-13 8-387,8 16-516,-4 2-387,4 8-129,4 2 129,5-1-258,5-13-129,3-6 0,8-14 0,4-10-129,6-13 258,2-12-129,-3-15 0,4-11-129,-3-3 129,-2-5 0,-2 0-129,-2 7 129,-5 7 0,-1 5 129,-2 13-129,-5 16 129,0 0 0,2 25 0,-2 4 0,0 4 0,3 3-129,0-1 129,1-3 0,3-5-129,0-6 0,3-14 0,-1-4 0,2-6 0,0-8 0,2-8 0,-2-9 0,-2-1 0,0-6 0,0 6 129,-3-1-129,-1 7 0,-2 5 0,1 6 0,-4 12 0,3 7 129,-1 12-129,0 6 0,3 3 0,1-3 0,3 0 129,2-1-129,1-6-129,2-2 129,2-8 129,2-5-129,-2-5 0,1-6 0,-3-1-129,0-3 129,-1-5 0,-2-3-129,-3-4 129,0 0 0,-1 1-129,-1 2 129,1 5-129,-2-2 129,2 3 0,-3 3 0,-4 12-129,9-6 129,-9 6 0,4 6 0,-4 5 0,-1 6 129,-3 4-129,1 0 0,0 8 0,3-1 0,0-2 129,4-6-258,6 2 129,5-6-645,12 0-3354,-3-9-903,5-7-129,2-8-645</inkml:trace>
  <inkml:trace contextRef="#ctx0" brushRef="#br0" timeOffset="302453.2994">9345 16589 6966,'0'-37'5289,"0"37"0,0 0-387,-10 26-3354,10 29-258,-6 11-645,2 21-129,0 3-258,0 6-129,0-6-258,2-10 0,2-10-387,-2-23-258,4-7-903,-2-40-2580,0 0-645,0-7-516,0-20-129</inkml:trace>
  <inkml:trace contextRef="#ctx0" brushRef="#br0" timeOffset="302740.3158">9283 16951 1419,'-3'-41'4644,"3"41"258,6 0-129,-6 0-2322,23 21-516,-13-9-645,13 13-129,-8-5-516,10 8-129,-6-11-258,4 4 129,-4-6-129,1-5-129,-7-7-129,1-3 0,-4-5 129,-2-7-129,-2-10 0,-2-5 0,-4-2 129,0-3-258,-1 4 258,-6 2-258,-3 6 129,-3 1-129,0 19-903,-10 0-3483,6 9-387,1 10-258,5 3-516</inkml:trace>
  <inkml:trace contextRef="#ctx0" brushRef="#br0" timeOffset="303109.3369">10443 16868 6063,'0'-19'5676,"9"10"-387,-5 24-258,-4 23-3870,6 39-129,-6 18-258,0 14 0,-4 16-387,-1-1-129,-3-18 0,1 5-387,-1-28-129,-4-20-258,12-63-387,-22 67-1548,18-81-2451,-3-10-258,2-8-516,1-39 0</inkml:trace>
  <inkml:trace contextRef="#ctx0" brushRef="#br0" timeOffset="303326.3493">10400 16742 5934,'36'-74'5547,"-15"74"-387,1 9-387,7 27-3225,-10 3-774,4 17-129,-8 4-258,-3 9 129,-6-5-516,-5-3 258,-2 1-258,-11-8-129,-1 3-903,-12-19-774,11-5-903,-11-26-1419,11-7-1161,3-20-387,9-15 1161</inkml:trace>
  <inkml:trace contextRef="#ctx0" brushRef="#br0" timeOffset="303777.3751">10534 17012 3225,'73'-97'5160,"-37"71"-129,-5 14-903,1 26-1548,-17 5-774,6 20-645,-11 2-516,-3 7 0,-7 0-258,2 1 0,-2-6-129,0-16 0,-3-12-258,2-3 129,1-12-129,0 0 0,2-9 0,6-13-129,1-13 129,3-4-129,3-5 129,-1-1-129,3 1 129,-1-2-129,-1 13 258,-3 18-129,-1 12 0,-4 15 129,-2 13 0,-2 9 0,-1 10-258,3-3 387,-1 2-258,0-7 129,3-6 0,3-9 0,1-9 0,2-5-129,2-7 258,0-2-258,0-15 0,-2 0 0,-2-8-129,-4-4 129,-5-2-129,-2-8 0,-6 5 0,-8 1-129,1 6 0,-5 3-516,5 19-1032,-6-7-3225,10 12-129,9 0-387,0 0-129</inkml:trace>
  <inkml:trace contextRef="#ctx0" brushRef="#br0" timeOffset="304293.4046">11137 16901 7353,'18'50'5160,"-17"-17"-129,0 8-1161,-1-12-2838,0 8-258,1-12-258,5-4-129,1-4-129,2-5 0,2-12 0,1 0-129,-1-7-129,0-11 0,-2-3 129,0-1-258,-4-6 129,-3 0 0,-1 5 0,1 1 0,-2 5 0,0 17-129,5-13 129,-5 13 129,13 9-129,-1 7-129,5 1 129,4 5 0,3-4 0,2-5 129,0-4-129,2-8-129,2-1 129,-5-7 0,-2-6 0,1-6 0,-5-3 129,-2-5-129,-4 2 0,-3-2 0,-6 10 0,-4 0 129,0 17-129,-11-12 0,-2 12 129,-4 14 0,0 16-129,1 13 129,2-5 0,2 13 0,4-2 0,6 5 129,2 3-258,9-9 129,10-5-129,1-11-774,13-1-4128,-1-19-129,7-6-258,4-16-774</inkml:trace>
  <inkml:trace contextRef="#ctx0" brushRef="#br0" timeOffset="304805.4339">13363 16619 7353,'-3'-31'5547,"3"31"0,-10 14-516,-3 14-3483,10 33-645,-7 13-258,3 13 0,-1 8-258,1 16-129,2-3-258,1-15 129,4-9-387,-4-23 0,4-16-516,-1-15-645,6-26-3612,-5-17-516,0-22 0,-4-12-516</inkml:trace>
  <inkml:trace contextRef="#ctx0" brushRef="#br0" timeOffset="305060.4485">13239 16547 6966,'37'-52'5418,"-8"48"129,10 4-516,1 6-3870,12 20-258,-1-4-387,0 16-129,-8 0 0,-7 3-129,-9 4-129,-13 0 0,-14-6-129,-9 2 129,-16-4-129,-13-12 0,-10 8-129,-7-6-129,-2-2-258,-4-8-645,16 5-2838,2-15-1290,14-7-258,18 0-387</inkml:trace>
  <inkml:trace contextRef="#ctx0" brushRef="#br0" timeOffset="305361.4657">14070 16440 5547,'6'-17'5805,"-6"17"-516,-5 4 0,-1 31-3741,-16 2-258,3 30-387,-7 6-258,1 19 0,-1-3-258,7 11 0,8-4-258,3-4 387,8-14-645,8-11 258,9-18-258,6-23-129,7-11-387,-3-15-774,9-24-3870,-5-10-258,0-11-258,-4-12-258</inkml:trace>
  <inkml:trace contextRef="#ctx0" brushRef="#br0" timeOffset="305534.4756">14278 16716 5547,'6'-21'5676,"-6"21"0,0 30-645,-8-3-3096,4 24-903,-6 1-516,5 8-129,-2-5-516,-2-6-645,9 9-1419,0-24-2709,0-14-387,0-20-258,16 2-258</inkml:trace>
  <inkml:trace contextRef="#ctx0" brushRef="#br0" timeOffset="305805.4911">14408 16806 4257,'28'-64'5547,"-23"45"-516,-5 19-129,0 13-3096,-10-11-645,-3 20-645,-7-5-129,0 8-258,-3-3 0,6 6 0,-3-4-129,5 3 0,4 1 0,5-1 0,6 0 129,0 1 0,10-1-129,1-1 129,3 6-129,3-3 258,3-7-516,-3 1-258,7 0-2193,-5-15-2193,-1-5-258,0-3-645,-2-16 517</inkml:trace>
  <inkml:trace contextRef="#ctx0" brushRef="#br0" timeOffset="306060.5057">14631 16377 5031,'27'32'5418,"-11"8"-387,4 17-258,3 13-3999,-7-2-258,3 17 387,-9 0-516,-2 3 258,-8-10-516,-4 0 258,-8-8-387,-9-10 129,-4-1-258,-1-10-129,1-11-774,-9-6-3225,8-19-645,9-13-516,2-10 0</inkml:trace>
  <inkml:trace contextRef="#ctx0" brushRef="#br0" timeOffset="306250.5166">15102 16631 5031,'27'10'5160,"-17"-2"-129,-10-8-645,0 0-2967,10 4-1677,-10-4-3870,13 1-645,-13-1-258,1 12-258</inkml:trace>
  <inkml:trace contextRef="#ctx0" brushRef="#br0" timeOffset="306450.528">15184 16944 6450,'9'22'5805,"-9"-22"-387,11 9-258,-11-9-3225,11 0-1032,-11 0-387,9 0-387,-9 0-645,0 0-3999,0 0-645,-4 3-258,4-3-516</inkml:trace>
  <inkml:trace contextRef="#ctx0" brushRef="#br0" timeOffset="309220.6864">7593 18365 903,'0'0'4128,"0"0"0,0 0-1419,0 0-516,0 0-645,0 0 0,0 0-258,15-54-387,-15 54-129,0 0-129,0 0 129,0 0 0,-1-66 0,1 66-387,0 0-258,-41 0 258,41 0-129,-38 27 129,38-27-387,-38 59 0,38-59 129,-26 57-258,26-57 129,0 0-258,0 0 258,5 50-129,-5-50-129,0 0 129,51 0 129,-51 0-129,39-28 387,-39 28-387,0 0 0,48-53 258,-48 53 129,0 0-129,25-63 0,-25 63-258,0 0 258,0 0-129,0 0 0,31 60-129,-31-60 129,0 0-258,24 59-258,-24-59-387,0 0-1290,0 0-2580,43 36-387,-43-36-258,0 0 388</inkml:trace>
  <inkml:trace contextRef="#ctx0" brushRef="#br0" timeOffset="309984.7301">7828 18320 4128,'0'0'5160,"0"0"-258,42 29-2322,-42-29-645,0 0-645,0 0-645,0 0-258,0 0-258,42 14 0,-42-14-129,0 0 387,0 0-129,38 0-258,-38 0 0,0 0 129,33-61 0,-33 61 0,0 0 129,28-49-387,-28 49 387,0 0 0,0 0-129,0 0-129,0 0 129,0 0-129,0 0 129,38 29-258,-38-29 129,0 0-129,0 0 129,41 26 0,-41-26 0,0 0 0,39 0-129,-39 0 387,0 0-258,0 0 0,44-34-129,-44 34 258,0 0-129,0 0 0,25-54-129,-25 54 129,0 0-129,0 0 129,0 0 0,0 0 0,0 0-129,0 0 129,43 45 0,-43-45-129,0 0 258,0 0-258,0 0 129,36 46-258,-36-46 387,0 0-129,0 0-129,0 0 258,0 0-129,0 0 129,34-43 129,-34 43 129,0 0-129,0 0 0,0 0 0,0-57-129,0 57 258,0 0-129,0 0-258,0 0 129,0 0-129,32 46 129,-32-46-129,0 0 129,6 65-129,-6-65 129,-10 76-129,10-76-258,-26 58 387,26-58-129,0 0 0,-55 56 0,55-56-129,-41 19-129,41-19 129,-44 4 0,44-4-516,-44 27-774,44-27-3483,0 0-387,-42-25-258,42 25-258</inkml:trace>
  <inkml:trace contextRef="#ctx0" brushRef="#br0" timeOffset="310712.7718">9454 18049 4386,'41'-5'5934,"-41"5"-258,0 0-516,0 0-1548,-36-52-2580,36 52-387,-48 5 0,48-5-387,-56 50 0,56-50-387,-51 62 258,51-62-258,-28 70 258,28-70-258,0 0 258,8 56-129,-8-56 129,0 0 129,58-7-258,-58 7 0,43-24 0,-43 24 0,0 0 0,46-54 129,-46 54-129,0 0-387,0 0 516,0 0-129,0 0 0,0 0 129,0 0-129,38 29 129,-38-29-129,0 0 129,14 57-258,-14-57 258,4 65-129,-4-65-258,-7 63 258,7-63 0,0 0-129,-52 38 0,52-38 258,-59 22-129,59-22-258,-68 9-387,68-9-2838,-48 29-1935,48-29-129,0 0 0,0 0-645</inkml:trace>
  <inkml:trace contextRef="#ctx0" brushRef="#br0" timeOffset="311320.8066">9602 18129 7611,'43'0'5547,"-43"0"-645,33 48-774,-33-48-3225,0 0-516,0 0 0,29 56-129,-29-56 0,0 0 0,0 0-258,0 0 387,0 0-129,0 0 0,0 0 0,0 0-258,9-48-129,-9 48 129,17-64 0,-17 64 0,37-58-258,-37 58-129,54-64-258,-54 64 258,60-29 0,-60 29-129,54-22 129,-54 22-258,39-7 258,-39 7 387,0 0 258,0 0-129,0 0 129,0 0 0,3 46 258,-3-46 0,0 0 0,-37 19 0,37-19-258,-32 48-129,32-48 0,0 0 258,-30 51-387,30-51 0,0 0 0,0 0 0,0 0 0,0 0 129,33 32 129,-33-32-387,0 0 129,47-25 0,-47 25-129,0 0 0,39-41 129,-39 41 0,0 0-129,0 0 129,0 0 0,0 0-129,0 0 129,0 0-129,0 0 129,0 0-258,40 46-387,-40-46-258,0 0-2709,38 61-1419,-38-61-258,0 0-258</inkml:trace>
  <inkml:trace contextRef="#ctx0" brushRef="#br0" timeOffset="311509.8174">10214 18081 3870,'21'-51'5418,"-21"51"0,0 0-387,5-49-2580,-5 49-903,0 0-516,0 0-387,0 0-258,12 75 0,-12-75-516,8 100-258,-1-52-516,-7 10-258,6-2-516,-6-56-645,0 86-2064,0-86-1290,0 0 0</inkml:trace>
  <inkml:trace contextRef="#ctx0" brushRef="#br0" timeOffset="312056.8484">10208 18216 3870,'22'-149'5547,"1"76"-129,-1 6-2451,19-6-645,-41 73-258,71-64-516,-71 64-129,54 30-1032,-54-30 0,21 94-516,-21-41 129,-10-3-129,10-50 129,-44 86 258,44-86-258,-50 51-129,50-51-258,-37 33-258,37-33-387,0 0-387,0 0-258,20-68 387,13 8 0,-1-1 774,5-13 387,1 6 645,-9 10 516,3 5 387,-32 53 387,0 0-258,37-10-129,-37 10-516,4 82-258,-4-82-516,0 109 129,0-109-387,6 80 129,-6-80-129,16 75 129,-16-75-129,0 0 0,0 0 129,49 17 0,-49-17 129,0 0-129,38-31 129,-38 31-129,29-54 129,-29 54-129,0 0 129,38-34-258,-38 34 0,0 0 0,40 30 258,-40-30-129,23 60 0,-23-60 0,26 72 129,-26-72-516,26 58-2580,-26-58-2064,0 0-774,51 11 0,-51-11-387</inkml:trace>
  <inkml:trace contextRef="#ctx0" brushRef="#br0" timeOffset="314548.9912">11773 18047 3999,'0'0'5031,"0"0"-1161,17-43-645,-17 43-387,0 0-903,0 0-129,0 0-516,0 0 0,0 0-516,0 0-258,0 0-129,-4 79-129,4-79 0,0 80-129,0-80-129,4 63 0,-4-63 0,0 0 0,0 0-129,38 27 129,-38-27-129,0 0 129,43-51 0,-43 51-129,28-90 258,-28 90 258,22-72-387,-22 72-129,16-58 258,-16 58-258,0 0 258,0 0-258,0 0 129,0 0-516,36 48 387,-36-48 129,20 62-129,-20-62 129,0 0 0,0 0 0,45 55 0,-45-55 129,0 0-129,0 0-258,42 9 258,-42-9-129,0 0 0,25-47-129,-25 47 129,16-52 0,-16 52 0,14-76 129,-14 76-258,0 0 129,0 0 129,0 0 129,37-30-129,-37 30 0,0 0 0,0 0 129,32 45 0,-32-45-258,0 0 258,23 50-258,-23-50-129,0 0-1290,0 0-3483,0 0-258,0 0-129,0 0-516</inkml:trace>
  <inkml:trace contextRef="#ctx0" brushRef="#br0" timeOffset="314706.0002">12262 17648 5031,'-3'-67'5289,"-4"37"-129,2 13-903,-5 1-2967,1-3-645,9 19-645,0 0-1806,0 0-2838,0 0 129,11-1-1032,2-14 645</inkml:trace>
  <inkml:trace contextRef="#ctx0" brushRef="#br0" timeOffset="314872.0097">12390 17379 5547,'21'70'5547,"-16"-25"-645,-5 17-129,-1-1-3354,1 16-645,-1-2-129,1 1-387,0-15-129,0 7-516,1-4-774,-1-11-3741,0-53-258,6 62-258,-6-62-387</inkml:trace>
  <inkml:trace contextRef="#ctx0" brushRef="#br0" timeOffset="315245.031">12348 17759 129,'12'-56'5160,"-2"30"774,4 8-645,0 9-2193,-5 2-516,-9 7-1032,27 48-258,-27-48-516,24 80-129,-13-18-516,-2 3 129,2-3-258,-1 11-129,-10-73 129,0 0 0,42 67 0,-42-67 0,0 0 0,54-19-129,-54 19 129,39-77 0,-20 35 129,-1 3-258,-1-2 0,-17 41 0,25-53 129,-25 53 0,0 0 0,0 0 0,0 0-258,27 58 258,-27-58 129,14 81-774,-13-31-2838,-1-50-1677,25 53-516,-25-53-387</inkml:trace>
  <inkml:trace contextRef="#ctx0" brushRef="#br0" timeOffset="315714.0576">13565 17547 3999,'12'-35'5418,"-3"21"258,-9-6-1935,13 16-387,-13 19-1290,8 14-258,-9 19-516,1 14-645,0 9-129,0 13-258,0 3 0,0-10-387,0-13-258,0-8-645,0-56-645,7 78-3870,-7-78-129,0 0-516,0 0-258</inkml:trace>
  <inkml:trace contextRef="#ctx0" brushRef="#br0" timeOffset="315984.0733">13821 17580 5934,'24'-60'5289,"-18"48"129,-6 12-903,0 0-2967,-3 12-387,-6 9-645,-9 8 258,0 7-516,-2 1 0,0-11-387,1-1 387,19-25-903,-27 89 516,27-89 0,-3 54-129,3-54 516,18 75-129,-18-75 0,38 86-258,-38-86 387,46 37-1161,-46-37-2580,0 0-1548,52 23-516,-52-23-387</inkml:trace>
  <inkml:trace contextRef="#ctx0" brushRef="#br0" timeOffset="317629.1674">14441 17643 7740,'4'4'5160,"6"8"129,-4 3-645,-6-15-3483,0 0-387,10 109-387,-10-109 0,8 87-387,-8-87 516,2 75-645,-2-75 387,0 73-516,0-73 258,0 0-129,0-29 0,0 29 0,6-70 258,4 36 0,3-20 129,1-3 129,1 12-129,-1 7-129,1 26-387,-2-5 387,-2 12-645,-11 5 516,11 5 129,-9 14-258,-2-19-516,2 55 516,-2-42 387,0-13-258,0 0 387,5 63-387,-5-63-258,0 0 387,22 5 258,-22-5-516,23-6 258,-9-19-258,-2 10 0,1-20 0,-6 2 129,2 11 0,-9 22 0,11-30 258,-11 30-645,0 0 387,0 0 0,0 0 0,10 25-516,-10-25 516,11 61-129,-11-61 0,0 0 258,31 67 0,-31-67-129,0 0-129,36 27 645,-23-48-516,-1 6-387,-1-1 258,-3-9 258,-1 1-129,-3 3 0,-2 0-258,-5 3-387,-2-2-129,-11-11 387,3 10-645,-8 4-129,7 1-129,-1-5 516,15 21-129,-10-13 516,15 9 258,13 4 258,7 14 258,7-3-258,4 2 387,4 5-387,-2-6 129,-4 0-258,-5-3 0,-3-8 387,-11-1 0,0-3 129,-12-9 129,-3 12-129,-1-19 387,1 19 0,-18-1-258,8 1 0,-5 16-387,15-16-129,-25 60-258,25-60 258,-19 53-258,19-53-129,-6 58 0,6-44 0,0-14 258,0 0-516,20-4 774,-7-5 0,2-25 0,-1-11 0,3-15-516,-2 2 129,2-17-129,0-12 645,-3 14-774,0-12 129,-3 20-129,-2 4 258,-2 24 0,-3 21 258,-4 16 0,0 25 129,-5 12 0,-1 20 258,-3 22 258,4 6-258,1-1-129,2 10-645,2-25 516,4 4-258,5-10 0,-9-63-129,27 63-258,-11-54 129,-16-9 258,34-12 387,-18 10-516,0-27 387,-2 1 0,-3-9 0,-2 20-516,-6-9 387,2 7-129,-5 0 258,-3 3 0,3 16-129,-12 0-258,7 14 129,5-14 129,0 0-129,-1 60 0,1-60-258,11 65 129,-11-65-258,0 0 258,40 54-129,-21-55 258,-3-7-516,-16 8 387,0 0 129,53-4 0,-34-19 129,4 11-258,1-4-258,-1 7 387,4-10 645,1-3-774,-3-3 516,-4 12-129,1 13-516,-3 4 387,-3 7-129,-6 0 0,-10-11-258,8 61 387,-8-61-516,-5 69 258,5-69 0,0 0-516,-45 73-1548,45-73-2709,0 0-258,-52 3-774,36-15 387</inkml:trace>
  <inkml:trace contextRef="#ctx0" brushRef="#br0" timeOffset="318513.2179">16563 17459 5289,'-6'-2'5676,"-10"2"-774,-5 0 129,-12 0-3225,11 16-387,-10 13-129,7 6-1290,-1 3 516,10-1-774,5-13 387,5 5-258,6-6 0,5-11 129,9-7-258,4-1 258,2-4-129,2-8-129,2-4 129,-1-12 258,0 6-258,-3-10-258,-4 11 129,-1-3 903,-6 3-516,-9 17 516,12-4-645,-8 12-129,-1 6 387,1 9-258,4-1-129,-1 0 0,4-5-387,-1-5-645,8 0 129,-7-12 0,8 0-258,-9-4 0,8-12 129,-11-5 129,4-7 129,-4 3 774,-1-2 258,1 3 129,-4 2 258,5 10 387,-8 12 129,11-10 129,-11 10 129,14 21 0,-9 3-258,5 15-774,-3-9 774,3-10-1032,-4 2 516,2-6-258,-2-3-129,0 1-645,-6-14 645,9 0 258,-9 0-258,16-15-258,-7-4 0,1 2 0,2-10 0,1-4 516,2 0-387,-2 14 129,-1 5-387,-1 4 903,-1 13-645,-1-3 0,-3 19 0,-1 4 258,0 0-129,-3-3-645,7-3 0,-7-4-1290,11-13-2709,-6 15-1161,5-14 516,4-3-645</inkml:trace>
  <inkml:trace contextRef="#ctx0" brushRef="#br0" timeOffset="318905.2404">17249 17435 3354,'-8'-34'5160,"-6"41"-516,-4 15 0,-6-6-2838,11 19-774,-7-1 258,12 2-1032,1 3 258,4-1-258,3-14-129,0-24 0,18 24-129,-5-23 129,4-2-645,-2-14 774,2-8-516,-1-9-129,-2-13 129,-3-1 0,-1-20-129,-5 1 129,-4 7 129,-1-2 0,-5 7 258,-1 12 129,0 16 258,3 13 129,3 12-129,0 25 129,3 20-129,7 16 387,-2 11-387,5 3-387,-2-5 258,-1-1-903,4-5 129,-7-17-1548,3-14-2838,4-14-516,3-19 0,2-14-516</inkml:trace>
  <inkml:trace contextRef="#ctx0" brushRef="#br0" timeOffset="319581.279">17832 17220 7353,'29'22'5418,"-15"4"-516,0 8 129,-4 9-4128,4 10 129,-7 7-387,0-8-516,-5-11 129,-1 1 0,-1-16-387,0-9 0,0-17 0,-3-20 129,3-15-258,0-2 387,3 3-258,5-17-129,3 3 258,5-11 0,1 18 0,5 2 129,-3 16 0,1 18 0,-1 5 0,-1 17 0,-4 10 0,-1 13 129,-5-10-129,0 10 0,-3-6-129,0-5 129,-1 4-258,-1-15 129,-3-18 0,0 0-129,8 3 0,-5-12 0,1-11 0,2-7-129,1-16 129,3 4 0,2 0 0,4 0 0,-2 4 129,2 6-129,1 16 129,0 9 129,-1 18-129,-1 15 258,-2 9-258,0 8 129,-3 5-129,2 1-387,2-10-645,-7-5-1032,8-20-2580,1-5-516,4-12-129,2-16-387</inkml:trace>
  <inkml:trace contextRef="#ctx0" brushRef="#br0" timeOffset="319932.2991">18596 17319 2967,'27'-58'5031,"-23"38"-258,-4 20 129,-10-19-2451,10 19-903,-25 13-387,8 10-516,-3 12-129,3 1 129,-1 9-387,5 4 0,3-6-129,4-6 0,6-5-258,0-6 129,8-11-129,4-5-129,4-13 0,-2-12-258,4-16 258,-2-7-129,0 1 258,-2-10-258,-2 1 258,-2 3 0,-3 9 129,0 0 0,-4 20 129,-3 14-129,0 0 0,10 26 129,-4 1 0,1 5-129,3-4 129,3 3-129,5 1-645,-4-10-2709,7-12-1161,-1-10-387,1-6-258</inkml:trace>
  <inkml:trace contextRef="#ctx0" brushRef="#br0" timeOffset="320130.3104">18828 17186 3096,'0'0'5031,"9"9"-387,-2 20 0,8-11-2580,3 10-1161,-2 6-387,4 3-129,-3-2-387,-2-8-387,5-5-1032,-12-15-1548,4-4-1032,-5-8-903,0-14 516</inkml:trace>
  <inkml:trace contextRef="#ctx0" brushRef="#br0" timeOffset="320281.3191">19027 17247 3225,'5'-53'4515,"-5"40"-516,0 13-903,-16-2-774,1 14-1032,-11 10-516,0 11-258,-4 5-258,3 9 0,2 6-516,2-5-2580,10-7-1290,10-6-516,4-4 129</inkml:trace>
  <inkml:trace contextRef="#ctx0" brushRef="#br0" timeOffset="321276.376">19585 17258 5934,'11'-50'5289,"-12"25"-387,-6 8 0,-14-1-3483,6 11-516,-9 7-129,3 19 129,-8 7-258,2 15 0,-2 5-387,5 2 0,6 7-129,6-8 0,8 3-129,4-8-129,8-21 0,8-13-129,9-18-129,0-14-129,8-16 0,-1-7 0,2-14 0,-3-14-129,1 3 0,-7-18-258,0 18 129,-11-11 0,-1 18 258,-7 3 129,-4 14 129,-2 18 129,-7 17 516,0 22 129,-3 20 0,0 18 129,-1 6-129,5 13 129,0-4-258,6 4 0,0 2-258,6-10 129,3-7-258,4-10-129,6-14-129,0-8 0,6-8-129,-1-11 0,2-7 0,-3-14 129,1-5 0,-4 2 129,-3 1 258,-2-6 129,-10 3 258,-1 4-129,-5 5 129,1 17 0,-20-7 0,7 7 0,-5 9 0,6 8-129,-3 6-258,5 5 0,4 1-129,6-5 0,4-2-258,6-3-129,7-5-129,-1-8-129,8-6 129,-2-6 0,5-11 0,-6-3 0,6-4 129,-3-6 258,-6 1 0,-1-3 129,-5 2 0,-1-1 0,-4 8 129,-2-1 0,-5 7 129,0 6 129,0 11-129,-11-4-129,11 4 258,-13 24-129,3-4 0,4 1 0,3-1 0,1 4-129,2-2-129,0 2 258,5 2-258,3 1 129,0 2 0,1 17 129,-1-3-258,-3 13-387,0 1 516,-4-5-774,-1-3 774,-4 6-774,-3-14 645,-7-21-387,0 6 387,-3-18 0,17-8-129,-40 29 129,40-29-516,-44 10 0,29-10-3096,-4 0-1548,3-10-258,2-7 387</inkml:trace>
  <inkml:trace contextRef="#ctx0" brushRef="#br0" timeOffset="322068.4213">20035 17194 6837,'37'-8'4902,"-25"11"-129,-1 6-774,0 6-3354,-2-5-387,3-1-129,-2-2 0,0 3 129,4-4-258,-2-3 129,0-3 0,1 0-129,-4-5 0,1 1 129,-10 4-129,13-14 0,-13 14 0,10-15-129,-10 15 129,12-7 0,-12 7-129,15-2 129,-7 2 0,5 1 0,2 5 0,2-4 0,3-2 0,1 0 0,1 0 0,0-5 0,0 0 0,-2-5 0,-2-2 0,-1 0 0,-4-3-129,-2-2 129,-4 1 0,-1 0 0,-4 3 0,-2 13 0,0-16 129,0 16 0,-8-2-129,8 2 129,-12 9 0,7 5 0,2 2 0,2 1-129,1 3 129,0 0 0,4 1-129,3-6 0,3 3 0,0-1 0,5-9 0,-2 0 129,4-8-129,-2 0 0,1-1 0,-1-6 0,1-5 129,-2-3-129,1 3 129,-1-7-129,-3 4 129,0-3 0,-5 0 129,2 6-258,-4 0 129,-1 0 0,-3 12 0,0-12-129,0 12 129,0 0 129,-5 17-258,4 3 258,0-2 0,1 5 0,0-5-129,4 5 258,1-1-258,3-4 0,4 4 0,3-15 0,1 5-129,3-7 129,2 2-258,0-7-258,2 11-1677,-5-11-2838,0-8 0,-6-4-903,-1-6 129</inkml:trace>
  <inkml:trace contextRef="#ctx0" brushRef="#br0" timeOffset="323721.5158">21447 16855 3999,'10'-8'4644,"-10"8"0,10-5-1290,-10 5-1419,0 0-903,0 0-387,-6 7-258,-4 3-258,-1 4 129,-6 2-258,-3 7 129,-3-3-129,-2 6 0,2-2 0,0 1 0,6-1 0,5-1 0,9 2 0,4-3 0,11 0 0,11-4 129,1-5-129,7-2-129,2-3 129,0-5 0,1 0-129,-6-3-387,-2 2-903,-11-2-3096,-5 0 0,-10 0-387,0 0 258</inkml:trace>
  <inkml:trace contextRef="#ctx0" brushRef="#br0" timeOffset="323901.5261">21262 17272 6321,'-5'25'5160,"16"-9"-516,5-5 129,6-11-3354,7 10-1032,-1-3-258,2-3-258,3 4-1032,-7-2-3225,4-6-258,-3-7-387,-3-4-129</inkml:trace>
  <inkml:trace contextRef="#ctx0" brushRef="#br0" timeOffset="324125.539">21749 16854 7482,'0'0'5418,"4"12"-516,-4 15 0,4 15-3870,-3 5-516,4 9 0,-2 1-387,2 0 0,1-3-774,-4-8-387,11 1-903,-13-20-2709,7-11-258,-7-16-516,10 0 129</inkml:trace>
  <inkml:trace contextRef="#ctx0" brushRef="#br0" timeOffset="324405.555">21744 16745 6321,'1'-72'5418,"11"58"-258,5 13-516,6 13-3096,2 8-645,10 18-258,4 1-387,2 10 129,-6 3-387,-1 2 258,-8-3-258,-8 1 129,-9-3-129,-9-4 129,-7-4-129,-15 0 129,-5-3-129,-8-9 0,0 4-516,-10-12-645,9 5-3483,-6-12-258,6 1-258,0-13-516</inkml:trace>
  <inkml:trace contextRef="#ctx0" brushRef="#br0" timeOffset="325905.6406">22708 16910 8256,'4'-19'5289,"-4"19"0,12 14-516,-12 1-3612,6 13-387,-3 6-387,1 4 0,-2 0-258,-1-2 0,-1-5-258,0-4 0,0-10-387,0-17-516,0 0-3096,0 0-903,-2-10-387,-2-16-129</inkml:trace>
  <inkml:trace contextRef="#ctx0" brushRef="#br0" timeOffset="326049.6487">22795 16543 5547,'11'-24'4386,"-11"24"-516,0 0-2451,0 0-5676,10-1 0,0 3-645</inkml:trace>
  <inkml:trace contextRef="#ctx0" brushRef="#br0" timeOffset="326304.6636">22966 16709 3354,'12'57'4644,"-9"-32"-258,-7 7-1677,-11-20-774,7 14-516,-10-10-387,8 10-129,-4-5-129,11 10 0,2-7-258,9 3-129,8 0-129,9 2-129,3 0-129,1-2 129,-3-5-129,-6-3 0,-8-5 0,-12 1-258,-9-5-387,-25-1-2709,-7-3-1290,-10-2-387,-9 2-258</inkml:trace>
  <inkml:trace contextRef="#ctx0" brushRef="#br0" timeOffset="326936.6997">19949 17940 5289,'0'0'6063,"0"0"-516,0 0-129,0 0-3999,0 0-258,0 56-387,0-56-258,0 95-129,0-95-129,1 103-258,1-53-129,2 0-258,-4-50-387,8 89-774,-8-89-2064,0 0-1548,0 0-903,0 0 129</inkml:trace>
  <inkml:trace contextRef="#ctx0" brushRef="#br0" timeOffset="327228.7164">19819 17997 5805,'0'0'5676,"-14"-59"0,14 59-516,0 0-3483,49-31-774,-49 31-258,64 61-129,-64-61 0,62 64-387,-62-64 129,47 92-129,-30-37-129,-17-55 129,13 74 258,-13-74-387,0 0 0,-24 60 0,24-60-129,-47 25 0,47-25-258,-63 31-387,26-17-1032,37-14-3354,-58 5-516,58-5-129,-40 2-129</inkml:trace>
  <inkml:trace contextRef="#ctx0" brushRef="#br0" timeOffset="327425.7277">20037 18194 5934,'76'16'6321,"-39"-16"-774,1 1-387,1-25-2451,4 20-1935,-2-9-387,2-10-258,-2 23-258,-41 0-258,70 0-387,-70 0-774,41 9-3612,-41-9-387,0 0-129,0 0-258</inkml:trace>
  <inkml:trace contextRef="#ctx0" brushRef="#br0" timeOffset="327597.7375">20362 18034 4902,'0'0'5418,"0"0"129,0 0-516,0 0-2322,-15 46-2064,15-46 129,14 78-258,-14-78-516,16 71-129,-16-71-1161,8 81-2451,-8-81-1290,0 0-258,0 0-774</inkml:trace>
  <inkml:trace contextRef="#ctx0" brushRef="#br0" timeOffset="327793.7486">20539 18076 5031,'50'-67'5805,"-50"67"-129,0 0-774,40-21-3096,-40 21-774,0 0-258,1 64-258,-1-64-129,3 75-645,-3-75-516,11 84-1677,-11-84-2709,0 0-387,0 0-129,46 33-129</inkml:trace>
  <inkml:trace contextRef="#ctx0" brushRef="#br0" timeOffset="329880.8678">21353 17931 7998,'3'-26'6063,"-3"26"-774,0 0 258,-43-10-4257,43 10-774,-42 44 129,42-44-129,-42 78-387,42-78-129,-25 78 129,20-25-387,5-53 129,3 51 387,-3-51-516,0 0 129,45 0 0,-45 0 258,45-25-387,-45 25 0,46-47 0,-46 47-258,43-28 258,-43 28 0,0 0 258,40-47-129,-40 47 129,0 0 0,0 0 0,0 0 387,0 0-387,12 43 0,-12-43 0,0 0-129,0 0 0,33 54 387,-33-54-258,0 0-129,46 13 129,-46-13-129,0 0 129,0 0 0,0 0-129,23-59 129,-23 59 0,-19-57-129,19 57 129,-29-52-129,29 52 129,-22-53 258,22 53-387,0 0-258,0 0 258,0 0 0,50-39 0,-50 39 0,53 0-129,-53 0-129,54-10 387,-54 10 387,40-27-387,-25 11 258,-15 16 0,0 0 0,0 0 0,0 0 258,0 0-258,11 61-129,-11-61 0,-5 62 0,5-62-258,-3 60 129,3-60-129,0 49-129,0-49 129,0 0-129,0 0 0,38 46-129,-38-46 129,0 0-258,41 0 258,-41 0-129,0 0 258,0 0-258,40-54 258,-40 54 0,0 0 258,0 0 0,0 0 129,0 0 0,0 0-129,0 0 258,46 18-387,-46-18 258,0 0-258,45 30 0,-45-30 0,0 0-258,47 0 129,-47 0-129,0 0 258,0 0 0,0 0 0,1-47 0,-1 47-129,0 0 387,-40-56-258,40 56 258,0 0-258,0 0 0,-37-42 129,37 42-258,0 0 129,0 0-129,45-2 129,-45 2 0,48 3 129,-48-3-129,47 17 0,-47-17 0,42 11 129,-42-11 258,0 0-387,42 33 0,-42-33 0,0 0 0,0 0 0,0 0-258,0 0 258,0 0 258,0 0-516,39-1 516,-39 1-258,0 0-387,0 0 387,51-43-258,-51 43-129,37-29-387,-37 29 258,43-12-258,-43 12 258,37-15 258,-37 15 0,0 0 387,0 0 258,0 0 645,0 0-387,0 0 0,0 0 0,0 0-258,0 0 258,-34 19-129,34-19-387,0 0-129,-26 75 0,26-75 0,0 0 0,0 0 258,0 0-258,35 38-258,-35-38 258,0 0 0,50-38 129,-50 38-129,0 0 0,0 0-258,42-27 387,-42 27 258,0 0-516,0 0 258,0 0-258,0 0 0,0 0 0,0 0 258,22 62-258,-22-62-258,0 0 129,0 0-129,52 21 0,-52-21 387,37-26-129,-37 26-258,41-44 258,-17 0 129,-4-13 129,1 22-774,-4-18 387,1 5 387,-7 0-258,-2-13 645,-6 17-516,0 26 387,-3 2 129,0 16 0,-5 7 0,3 13-774,-2 4 903,4-24-1161,-7 107 903,7-107-258,-3 88-129,3-88 774,-2 91-645,2-91 258,-1 89-516,1-89 774,0 0-774,0 0 0,0 0 129,0 0-387,0 0 387,36-51 258,-36 51-258,36-54-129,-36 54 129,38-25 258,-38 25-129,38-21 129,-38 21-129,0 0 0,0 0-129,32 62 0,-32-62 129,-7 48-129,7-48 0,0 0 0,-54 50 0,54-50-258,-50 11-258,50-11-387,-43 4-1419,43-4-2838,0 0-387,-37-46-516,37 46-129</inkml:trace>
  <inkml:trace contextRef="#ctx0" brushRef="#br0" timeOffset="330352.8951">22771 17680 8643,'61'-61'5934,"-39"53"-1419,-10 7-258,2 13-2709,-14 11-258,0-23-1290,-6 92 645,6-92-645,-3 53 0,3-53 516,0 0-516,9 66 0,-9-66 0,0 0 387,44 7-387,-44-7 129,0 0-129,52-2-258,-52 2 387,0 0-258,43-24 129,-29 14 258,-7-5-258,-7 15-516,12-7 645,-7-15-516,2 5 387,-7 17-129,0 0 129,27-10-387,-15 6 387,1-4 0,-5-1 0,1 8 0,-9 1 0,10-11 0,-10 11 0,-7-7-387,-3 3 387,0 4-129,-3 4 129,0 4 129,13-8-258,0 0 645,0 0-516,-26 57 258,26-57-258,0 0 516,27 60-516,-27-60 387,49 49-774,-49-49-1677,50 38-3225,-50-38 129,54-6-774,-54 6-516</inkml:trace>
  <inkml:trace contextRef="#ctx0" brushRef="#br0" timeOffset="330480.9025">23532 17799 12255,'40'30'5934,"-40"-30"-1290,0 0-4644,0 0-5289,0 0-774,-25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5T16:56:46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4898 3851 1935,'0'0'4515,"-7"0"258,7 0-387,0 0-1290,-10-8-1161,15 8-258,-3-14-645,13 3-258,-2-7 0,5 2-387,1-2-129,1 2-129,-2 3 0,-2 6-129,-3 7 0,-4 6 129,-5 20 0,-2 10 0,-2 12 0,0 10 0,0 4 0,0 0-129,0 2 129,3-10-258,3-12-129,1-19-258,7-5-903,-14-18-2967,19-16-258,-12-16-387,0-10-258</inkml:trace>
  <inkml:trace contextRef="#ctx0" brushRef="#br0" timeOffset="137.0079">5020 3321 6708,'-2'-12'4128,"2"17"-1032,2 12-3096,1 5-3612,6 14-645,-1 5 0</inkml:trace>
  <inkml:trace contextRef="#ctx0" brushRef="#br0" timeOffset="444.0254">5175 4025 6966,'15'70'4902,"-9"-48"-129,-6-22-387,12 5-3096,-12-17-387,10-9-129,-6-13-129,6-3-129,-4-6-258,3 6 0,-2-1-129,0 9 0,-1 6 0,-6 23 0,10-5 0,-6 21 0,-1 9 0,5 5-129,0 6 0,2 1-129,2-3 258,1-5-258,-1-8 0,4-5-258,1-7-258,-3-10-1290,7-1-2451,-7-13-387,6 1-387,-4-12 0</inkml:trace>
  <inkml:trace contextRef="#ctx0" brushRef="#br0" timeOffset="637.0364">5586 3824 8643,'5'-17'5160,"0"5"-903,-5 12 387,0 16-3612,3 10-645,-1 7 129,1 11-387,2 13 0,1 17 0,-1 8-129,0 4-258,3 1-387,-3-5-387,6 2-3225,-7-16-258,0-10-516,-4-23-129</inkml:trace>
  <inkml:trace contextRef="#ctx0" brushRef="#br0" timeOffset="881.0504">5536 4025 9804,'-4'-132'5031,"14"87"-129,9 20-516,2 8-3483,9 17-258,0 11-387,1 13-129,-6 10 0,-5 8-129,-5 7 0,-13 1-258,-2 5 0,-10-9-516,-1 3-516,-9-23-1548,8-1-1677,-1-21-387,13-4-387,-4-23 258</inkml:trace>
  <inkml:trace contextRef="#ctx0" brushRef="#br0" timeOffset="1388.0792">5780 3953 6708,'32'-39'4773,"-22"39"0,0 11-258,-10 5-2064,4 15-1677,-1 1-129,4 5-258,2-4-387,1-2 129,3-11-129,2-6 129,1-12-129,1-2 0,-1-13 129,-1-6-129,-1-8 129,-2-3-129,-2-4 0,-2 5 129,-1 4-129,-4 2 0,1 7 0,-4 16 0,0 0 0,0 0 0,7 10-129,-6 10 129,3 6 0,0 2-129,4 1 129,2-1-129,4-5 0,-1-6 0,4-6-129,1-11-258,6-4 129,-4-14 0,2-10 129,-3-14 0,0-8 0,-2-13 0,-3-15 258,-4-7 258,-6 2 129,-1 6 258,-3 6-129,0 17 258,-5 15-258,5 39 129,-7 6-258,6 39 0,1 17-258,1 13-129,4 11 0,1 3-129,3 3-258,-3-14-645,6-1-2967,-8-23-774,-1-9-258,-3-20-645</inkml:trace>
  <inkml:trace contextRef="#ctx0" brushRef="#br0" timeOffset="1549.0886">6159 3887 10449,'1'-52'5289,"14"34"-516,7-8-129,8 0-4515,12 8-1290,4-5-3354,2 5-258,-5-4-258,1 5-645</inkml:trace>
  <inkml:trace contextRef="#ctx0" brushRef="#br0" timeOffset="2140.1225">8042 3476 10191,'10'-98'5289,"-7"45"-387,1 12 0,-10 0-3741,2 15-387,-12 11-129,-4 18-258,-10 23-129,-8 26-129,-6 17 0,-1 21-129,0 5 129,3 9-129,9 0-129,6-7 129,12-13 0,14-18-129,5-20 129,14-20 0,11-14-129,5-12 129,3-12 0,1-11 0,-2-8-129,-5-4 129,-5 1-129,-7 2 258,-7 5-258,-4 8 258,-8 19-129,8-10 0,-5 17 129,2 18 0,2 8-129,-1 8 0,4 5 0,-1 1 0,3 1-129,-4-7-645,8 6-3870,-12-18-258,0-1-387,-4-15-387</inkml:trace>
  <inkml:trace contextRef="#ctx0" brushRef="#br0" timeOffset="3260.1863">5951 5961 4644,'-10'-19'4773,"6"2"-129,4 17-516,-5-30-1935,5 30-387,0-19-645,0 19-129,0 6-129,1 15-258,-1 10-258,0 8-129,0 2-129,0 5 129,0 2-387,-1-8 0,1-4-645,-3-14-3741,3-8 129,0-14-645,-4-7-129</inkml:trace>
  <inkml:trace contextRef="#ctx0" brushRef="#br0" timeOffset="3424.1959">5883 5396 8643,'0'0'4515,"9"-4"-387,-9 4-645,10 10-7224,0 1-258,1 8-516,2 7 0</inkml:trace>
  <inkml:trace contextRef="#ctx0" brushRef="#br0" timeOffset="3748.2144">6367 5671 9417,'0'-97'5160,"-11"51"-516,-1 14-903,-9-2-2838,7 18 258,-7 15-645,3 13-129,-3 23 0,2 23-258,0 24 129,2 19-129,3 14 129,3 12-129,3 1-129,4-2 0,4-8 0,0-19-129,5-13-258,-1-28-774,7-12-3483,-8-19-258,1-11-129,-4-16-387</inkml:trace>
  <inkml:trace contextRef="#ctx0" brushRef="#br0" timeOffset="3953.2261">6041 6034 8385,'17'-8'5160,"0"8"-129,7 0-516,2-12-3354,5 7-516,0-3-258,2-1-516,-2 9-903,-12-7-3354,0 7-258,-9-1-387,-10 1-387</inkml:trace>
  <inkml:trace contextRef="#ctx0" brushRef="#br0" timeOffset="5868.3357">7975 5527 9159,'18'-61'5031,"-14"31"-258,-8-2-258,-2 6-3741,-11 3-129,-4 11-129,-9 8 0,-2 11-258,-7 22 129,-1 20-258,-2 19 129,0 16-129,8 8 0,7 7-129,7-2 0,13-6 0,7-15-129,15-15 258,7-24-258,9-16 129,4-17 0,2-6 0,1-20 0,-3-9-129,-2-9 258,-5-2-258,-5 0 258,-4 3-258,-5 9 129,-5 8 129,-9 22-129,12 0 129,-9 19-129,0 15 129,1 7-129,2 5 0,2 2-129,0-7-903,10 0-3870,-6-16 129,7-4-645,-3-18-516</inkml:trace>
  <inkml:trace contextRef="#ctx0" brushRef="#br0" timeOffset="6864.3927">8894 5243 11481,'22'-27'5547,"-20"42"-903,1 30 129,-10 16-4386,1 22-129,-2 11-129,-2 12-129,1-2 0,2-4 0,2-18-129,2-16 129,3-22-129,7-24 129,3-20 0,1-18 0,1-25 0,3-19-129,-1-13 0,0-5 129,-1 4-129,-2 7 129,-1 15-129,1 15 129,1 28 0,-1 21-129,-1 30 129,5 14-129,0 6 129,4 1-516,5 1-387,-5-17-774,14-3-1032,-7-30-516,12-1-516,-9-26 258,10 1 0,-12-26 1032,4-1 1806,-6-2 1419,-13-6 1806,3 18 645,-15-8 387,0 27-129,-17-5-387,6 24-645,-13 3-1032,8 18-387,-3 1-516,5 5-258,3 1-129,5-4 0,6-7-129,0-4 0,9-10 0,3-6 0,-2-5 0,4-10 0,0-6 129,-2-5-129,0-3 0,-4 0 129,2 2-129,-4 6 0,-6 17 0,10-11 0,-10 11 0,7 17 0,-5 7 0,3 4 0,0 2-129,5-1 129,-1-1 0,2-7 0,3-6-129,-1-8 129,1-7 129,2-5-129,-1-13 0,-1-5 0,2-4 129,-1-2-129,1-3 0,3 2 129,1 2-129,1 6 0,0 7 129,3 8-129,-2 5 0,0 2 0,-3 13 129,-1 5-129,-6 6 0,-6 4 129,-3 4-129,-3-1 0,-8 2 0,-3-1-129,1 5-1032,-8-13-3612,8 1 0,0-12-516,10-13-516</inkml:trace>
  <inkml:trace contextRef="#ctx0" brushRef="#br0" timeOffset="7588.4341">10786 5388 2322,'8'14'4515,"-8"-14"-129,0 0 0,10-6-2193,0-2-1290,-2-14 0,9 0 129,-1-13-129,6 0-129,-3-8-129,3 4-129,-5-3 0,1 8-129,-6 4 258,-1 7-387,-8 9 0,-3 14 0,0 14-129,-3 19 129,-4 15-258,1 11 0,2 12 0,0 5 0,3 5 0,1-8-129,0-8 129,2-12-129,3-12 129,-1-12-258,0-7-516,-4-22-3999,0 0 0,0 0-516,0-14-387</inkml:trace>
  <inkml:trace contextRef="#ctx0" brushRef="#br0" timeOffset="8879.5078">11750 5363 6837,'21'-34'5289,"-13"34"-387,-7 8-516,5 21-3612,-4 2-387,5 10-258,-2 0 129,3 3-258,-2-7 129,2-6-129,-1-17 129,2-9 0,1-9 0,1-14 0,-1-10 129,2-5 0,-1-9-129,1-2 258,-2 0-387,0 5 258,-2 6-258,-2 6 0,0 9 0,-6 18 129,0 0-258,10 0 258,-5 16-258,2 5 258,4 0-129,5 2 0,4-4 129,2-3-129,1-5 0,3-6 129,0-4-129,-3-2 0,-4-8 129,-2-4 0,-6-4-129,-4 3 129,-5-1 0,-2 5-129,0 10 129,-12-5-129,1 10 0,1 15-129,0 5 129,2 5-258,2 6 258,5-2-129,1 0 129,0-7-129,7-8 129,2-7 0,5-10 0,1-2 0,2-12 129,3-4-129,1-6 0,2-5 129,3 3-129,-5 1 129,-2 5-129,-2 1 129,-4 10-129,-2 4 0,-4 3 0,-2 12-129,-3 4 0,-1 0 0,0 1 129,3 0-129,-1-4 129,2-1 0,-5-12 0,14 13 0,-5-10 0,0-2 0,-1-1 0,2 0 0,1-8 0,2 0 129,-2-1-129,2 0 0,-1-2 0,0 2 129,0 2-129,-3 1-129,0 3 129,-9 3-129,13 0 0,-13 0 129,9 4-129,-9-4 0,10 12 0,-10-12-258,16 9 129,-8-9-258,5 5-129,-3-5 0,4-2-387,-3-13 387,4 2-129,-6-12 387,3-5 0,-3-10 516,1-9 258,0-4 129,-7-12 258,7 4 0,-7-7 258,5 12-258,-5 0-129,3 16 0,-2 9-129,-4 31-129,12-1-258,-5 23 129,-4 26-129,2 12 0,1 10-129,-2 7 0,1 4 0,-1-5-258,0-6 0,-2-12-258,0-5-903,-6-19-3483,1-8-129,-7-15-516,2-7-258</inkml:trace>
  <inkml:trace contextRef="#ctx0" brushRef="#br0" timeOffset="9200.5263">12711 5353 8901,'15'-33'4902,"-1"30"-129,1-2-1161,4 6-2838,1 3-258,4 6-129,0-3-129,3 0 0,-2-5-258,1-2 258,-1 0-516,-2-5 258,-4-7 0,-4-1 0,-3-3 0,-6 2 258,-5 2-258,-1 12 0,-11-11 129,-1 12 0,-2 14 0,-1 6-129,-1 7 129,2 3-258,4 4 129,5-1-129,5 1 129,0-5-516,10-4 129,2-12-903,10-1-3483,-7-11 0,7 0-387,-3-7-387</inkml:trace>
  <inkml:trace contextRef="#ctx0" brushRef="#br0" timeOffset="9369.536">13149 5329 6708,'0'0'4773,"13"9"0,-7 9-387,7 10-3354,1-3-516,6 4-516,0 3-258,0-10-1290,3 2-2838,-6-8-516,1-3-258,-7-11 129</inkml:trace>
  <inkml:trace contextRef="#ctx0" brushRef="#br0" timeOffset="9533.5453">13384 5257 6966,'-25'4'5160,"3"24"-129,-10 7-645,5 14-2967,-13-2-645,5 3-1290,1 4-3741,-3-7-645,9 0-516,0-7-516</inkml:trace>
  <inkml:trace contextRef="#ctx0" brushRef="#br0" timeOffset="10532.6025">8619 7185 8385,'13'48'5031,"-8"-14"-258,4 14-516,1-7-3741,6 6 129,-1-7-387,0-4-129,-1-11 0,-2-8 0,-2-13-129,-10-4 129,13-14-129,-13-9 258,0-12-129,-2-7-129,-1-3 129,0-6-129,2 6 129,1 2-129,0 6 129,4 8-129,4 9 0,2 11 0,4 6 0,2 3 0,2 9-129,3 2 129,2 1 0,4 1 0,0 0 0,1-5 129,0-3-129,0-3 0,-3-2 0,-2-4 0,-8-6 0,-5-3 129,-5-4-129,-5 3 0,-3-1 129,-7 6 0,-2 4-129,-3 5 0,-2 14 0,3 12 0,1 9 0,7 7 0,4 3 0,2 0 0,10-3-129,4-7 129,8-8 0,4-11-129,4-13 0,0-4 0,3-17 129,-2-9-129,2-8 0,-2-13 0,-2-7-258,-7-14 516,0-3-258,-4 1 258,-7 3-129,-1 8 387,-9 8-258,-1 17 129,-1 18 0,1 17 0,-7 32 0,4 9-129,-1 12 0,4 7-129,0 8 0,2 2-129,4-4 0,-3-11-258,8-2-903,-11-18-2838,6-6-774,-6-16-387,0-13-387</inkml:trace>
  <inkml:trace contextRef="#ctx0" brushRef="#br0" timeOffset="11411.6528">9322 7190 5934,'18'-56'5289,"-1"42"-387,-3 0-258,10 14-3225,-12 1-516,4 17-129,-5 2-258,0 10 0,-2 4-258,2 1-129,0 0-129,0-7 0,2-4 0,4-8 0,1-6-129,3-10 129,2 0 0,-3-14-129,0-5 129,-2-3 0,-3-7 0,-3 2 0,-5 1 0,-2 2 129,-3 6-129,0 5 0,-2 13 0,0 0 0,0 8 0,0 9 0,0 2 0,5 4 0,0 1 0,5-1 0,-3-3-129,4-5 258,-1-2-258,0-5 129,-1-4 0,-9-4 0,14-1 129,-14 1-129,11-24 0,-7 6 0,2-3 129,0-1-129,0-2 0,1 4 0,2 1 0,-1 4 0,2 6 0,0 8 0,0 2-129,-1 11 129,0 2 0,-1 4-129,-2 0 129,2 2 0,-3-5 0,2-4 0,-7-11 0,11 11 0,-11-11 0,16 0 0,-6-7 0,-1-6 0,1-4 0,0-4 0,0 1 0,-1-1 0,1 1 0,-3 3 129,1 2-129,-8 15 0,12-12 0,-12 12 0,14 7 0,-5 5 0,-1 1 0,0 0 0,2 2 0,-2-5-129,3 1 129,-3-4 0,0-2 0,2-3 0,-2-2-129,2 0 129,-2-3 0,0-4 0,1-5 0,2 0 0,1-1 0,-2 1 0,1 0 0,0 7 0,-1 3 0,1 4 129,-1 9-129,0 7 129,0 2-129,-1 2 0,1 5-387,-3-16-2322,5 7-2064,-1-12-387,2-6-258,0-9-387</inkml:trace>
  <inkml:trace contextRef="#ctx0" brushRef="#br0" timeOffset="12319.7047">11422 6793 3483,'-11'-32'5418,"-5"23"-516,-2 11 0,-7 6-2967,4 26-645,-3 4-387,6 13-516,2 2 0,8 2-129,4-3-129,4-6-129,12-11 129,8-12-129,5-14-129,4-9 129,0-6-129,2-12 129,0-7-258,-3-9 129,-3-3-129,-5-2 129,-5 3-129,-4 5 129,-5 8 0,-1 6 0,-5 17 0,0 0 129,4 15 0,-1 9 129,3 1 0,4 0-129,2-1 0,5-2 0,1-9 129,-1-2-387,1-5 387,-5-6-387,-2 0 129,-11 0 0,0 0-387,0-14 387,-7 5-129,-8-2 258,0-1-258,-2-5 258,1-4-258,2-2 258,4-3 0,7-3-129,5-5 258,9-6-258,5-4 129,5-1 0,4 1 0,0 4 129,0 1 0,-5 8 129,-3 7 0,-4 15 129,-13 9 129,13 16-129,-13 13-129,2 15 129,-2 4-129,0 16 0,3 2 0,0 2-129,4-4 0,3-6-258,4-7 0,-4-13-645,9 0-258,-8-29-1677,9 2-2193,-6-11-258,4-10-258</inkml:trace>
  <inkml:trace contextRef="#ctx0" brushRef="#br0" timeOffset="13339.763">11975 6927 3612,'0'-34'5031,"0"34"-258,-12 14 0,3 0-2967,9 15-903,-2-4-129,5 5-258,5-4 0,6-5-387,2-9 0,1-5-258,-2-4 0,0-3 129,-4-4-258,-11 4 258,6-21-258,-10 5 129,-7 1-387,-3-6 516,-4 2-387,1-1 129,5 5 0,5-4 0,7 6 129,5 1-129,9 6 258,4 6-129,5 2 129,0 12 258,-1 1-129,0 6 0,-5 2 258,0 2-258,-1-3 0,-1 1 0,0-9 129,0-4-387,0-4 387,-2-6-129,2 0-129,-2-11 258,-2-1-516,-2-5 645,2 0-516,-6-5 258,0 0-129,-1 4-129,1 0 129,-1 3-258,2 3 258,-6 12-129,16-12 129,-6 13 0,2 8 0,-1 3 129,2 2 129,-1 3-129,2 3-129,-3-3 0,2 3 129,-1-7-258,1-1 129,0-5-387,2-1 258,-1-6-258,3 0 0,-2-7 129,4-3-258,-5-11 258,2 1-258,-4 1 387,1-3-129,-2 5 129,-2 0 129,2 7 0,-11 10 129,15-11-129,-15 11 129,15 0 0,-15 0-129,16 13 129,-7-5-129,-1 1 129,-8-9-129,16 17 129,-8-9-129,-8-8 129,16 8-129,-16-8 129,13-4-129,-13 4 129,11-21 258,-6 11-129,-3-6 258,2 5 0,-4-3 129,0 14-258,0 0 129,0 0-129,0 0-129,5 17 0,-4 9 129,1 7-387,0 11 387,4 10-387,1 8 258,-1 4-258,1 0 129,-1 0-258,0-1 129,1-1 0,-4-8-129,-3-4 258,0-7-258,-7-6 258,-5-6-129,-3-3 0,-6-6 0,-7-2 129,-7-9-129,-5-6 129,-3-4-258,-8-6-387,8 0-2193,-6-23-2064,4-6-387,1-19-516,9-15 0</inkml:trace>
  <inkml:trace contextRef="#ctx0" brushRef="#br0" timeOffset="13477.7709">12272 6476 6450,'23'-5'1032,"-5"5"-903,4 0-258,1 0-5160</inkml:trace>
  <inkml:trace contextRef="#ctx0" brushRef="#br0" timeOffset="14092.806">13493 6454 6450,'7'-75'5676,"0"54"-387,-3 6-258,5 30-3096,-8 14-903,5 25-516,-2 9-258,0 11-129,2 3 0,-4 3-129,1-7-258,-1-15 129,2-10-258,-4-19-387,7 0-1677,-7-29-2451,0 10-258,-9-22-387,1-6-129</inkml:trace>
  <inkml:trace contextRef="#ctx0" brushRef="#br0" timeOffset="14983.8569">13442 6667 6321,'5'-29'5418,"4"13"-387,10 5-387,-2-7-3612,9 7-258,-1-1-129,3 10-258,-3 2 258,-2 10-387,-2 12 0,-3 7-129,-4 7 0,-1 2 0,-4-1-129,2-3 129,-2-5-129,1-8 0,2-11 0,0-3 0,2-7 0,0-5 0,0-9 0,1-3 0,0-5 0,-2-2-129,0 2 0,-3 1 0,-1 8 0,-9 13 129,14-9-129,-14 9 0,14 19-258,-7 1-129,8 6-129,-1-6 0,9 1-129,-2-8-129,8-2 129,-4-11 0,4 0 387,-4-7 258,-6-7 387,-4-1 129,-10-6 258,0 5 0,-6-3 129,1 19 0,-21-21-129,8 21-129,-1 0-129,3 13 0,1 2-258,3 3 0,4 2-129,3-2 0,3-2 0,7-5 0,0-5 0,5-5 0,0-1 0,0-8 0,1-5 129,-1-4-129,-2-4 0,-1-3 0,-2 1 0,-2 3 0,-2 1 0,-3 7 0,-3 12 0,0 0-129,0 0 129,12 22-129,-3-1 129,1 2-129,4 1-129,3-5 129,4-1-129,2-10-258,2-2-129,0-6 0,2-6-129,-6-13 0,2-1 129,-8-10 129,-2-5 129,-4-13 258,-4-8 258,-4-8 129,-1-8 129,-3 9 387,-6-1-258,3 13 387,-1 10-258,2 26 0,5 15 0,-5 39-129,5 22 0,0 16-387,7 11 0,0 8-129,2-1 0,-1-6-129,3-9-645,-8-30-2193,10-10-1677,-7-21-516,3-17-387,-6-11-129</inkml:trace>
  <inkml:trace contextRef="#ctx0" brushRef="#br0" timeOffset="15128.8654">14426 6544 7353,'1'-32'5031,"13"20"0,8 7-516,7-4-4773,5-3-3870,6 5-516,1-3-516,-3-2-258</inkml:trace>
  <inkml:trace contextRef="#ctx0" brushRef="#br0" timeOffset="16155.9241">15140 6602 9159,'37'-5'5289,"-18"15"-258,-11 7-387,4 11-3999,-7-1-258,3 5-258,-3-4-129,1-6 129,1-9-129,3-9 129,1-5-129,4-15 0,1-6 129,-1-7-129,0-6 129,0-5-129,-3-3 129,-2 4-129,-4 3 0,0 7 0,-2 7 0,0 9 0,-4 13 0,14 0 0,-1 13 0,2 5 0,4 2 0,3 0 0,2-3 0,0-2 0,-1-5 129,-1-5-129,-3-5 129,0 0-129,-4-7 0,-3-4 0,-1-3 129,-2-2-129,-4 1 0,-1 1 129,-4 14-129,0-15 0,0 15 0,-8 7 0,2 10-129,0 5 129,1 2 0,0 2-129,5-2 129,0-3 0,1-7-129,-1-14 129,17 7 0,-6-8-129,6-8 129,-3-4 0,2-3 0,0-1 0,0 1 0,2 0 0,-5 5-129,1 4 129,-3 4 0,-1 3 0,-2 9 0,0 6 0,-1 2 0,1 2 0,-1 1 0,2 2 129,-1-6-129,2-1 0,1-5 0,-1-6-129,1-2 129,2-2-129,-3-5 0,1-8 0,0-4-129,-1-7 0,0-5 129,0-8-258,0-9 387,-1-10-129,0-2 0,-3-5 129,1 2 129,-3 5 258,-1 6-258,1 14 129,-4 19-129,0 17 258,3 16-129,1 26 0,-1 11-129,2 14 0,2 9-129,-1 3-258,0-1-387,-6-16-1419,7-1-2580,-7-17-516,0-11-129,-2-15-516</inkml:trace>
  <inkml:trace contextRef="#ctx0" brushRef="#br0" timeOffset="16607.95">15999 6574 3999,'22'-30'5289,"-6"18"-258,9 4-258,1-8-1677,6 8-2193,-1-8-258,4 6-258,-3-5 129,-2 3-258,-6 3-129,-2 1-129,-9 7 129,-13 1-129,5 13 129,-9 7 0,-8 6-129,2 1 129,-2 2-129,2 1 129,3-5-129,6-2 0,2-6-129,7-6 0,6-4-129,1-5 0,4-2 0,0-6-258,4-4 0,-3-6 0,1-1 0,-4-7 129,3 2-129,-5-1 258,-2 4 129,-1 4 129,-3 4 258,3 9 258,-3 2-129,2 14 0,2 6 0,1 5 0,3 0-258,2 1-258,3 1-516,-7-12-2322,7 1-1548,-3-10-258,1-4-387,-2-4-129</inkml:trace>
  <inkml:trace contextRef="#ctx0" brushRef="#br0" timeOffset="16760.9587">16744 6454 4257,'-20'-41'5031,"5"36"-129,0 10-258,-4 10-1548,4 20-1935,-9 2-516,5 9-645,3 3-4128,-6-5-387,6-2-645,-3-8-387</inkml:trace>
  <inkml:trace contextRef="#ctx0" brushRef="#br0" timeOffset="17419.9964">17073 6159 6837,'37'-5'5418,"-23"21"-387,-1 14-258,-8 2-1677,2 13-2838,-1 2 0,2 5-258,1-6 129,2-7-258,3-12 129,3-12-129,3-11 129,1-4 0,0-12 129,-1-9-129,-3-6 129,-2-3-129,-2-3 129,-3 4 0,-6 3 0,-1 3-129,1 6 0,-1 6 129,-3 11-129,0 0 0,10 4 0,-4 9 0,1 1 0,1 1 0,2 3 0,-2-2-129,2-3 129,3-3-129,-1-2-129,-1-5-129,2-1-129,-1-2-129,0-6 258,-2-6-129,2-2 129,-5-5 0,1 0 387,-1 2 0,-3 1 129,2 3 0,-6 13 0,8-12 0,-8 12-129,6 9 129,-3 4-387,-1 0-129,3 8-2838,-4-8-1032,2-2-516,-3-11-258</inkml:trace>
  <inkml:trace contextRef="#ctx0" brushRef="#br0" timeOffset="17565.0047">17575 5975 7482,'-3'-60'4386,"4"45"-1419,4 1-2967,3 2-3483,4 7-1032,3 2-129</inkml:trace>
  <inkml:trace contextRef="#ctx0" brushRef="#br0" timeOffset="17692.012">17734 5949 7740,'14'75'4644,"-10"-32"0,1 3-645,1 0-3870,3 2-3741,-5-1-774,1 0-258,-4-10-258</inkml:trace>
  <inkml:trace contextRef="#ctx0" brushRef="#br0" timeOffset="18120.0364">17688 6300 9804,'22'-39'5031,"-7"25"0,-4-1-258,8 14-3741,-6-1-258,4 8-387,-3 11-129,1 6-129,-1 4 0,-1 4-129,0 0 129,-2-3-258,-1-4 0,1-5 129,-1-4-129,0-8 129,0-7-129,1-3 129,1-13 0,0-5-129,1-3 129,-3-3 129,0-1-258,-2 1 129,-1 6-129,-3 6 258,-4 15-129,4-12 129,-4 12-129,3 12-129,-1 4 258,3 6-129,2 0 129,2 2-129,3-2-129,0 0 0,4 3-774,-7-13-3741,10 2-129,-6-9-387,6 2-387</inkml:trace>
  <inkml:trace contextRef="#ctx0" brushRef="#br0" timeOffset="19004.087">18947 6113 9933,'-34'-6'4902,"6"10"129,-10 13 0,4 9-4257,3 8-129,7 7-387,9 5 0,8 0-129,7-7 0,11-4-129,12-12-129,8-9 129,5-13 0,4-5 129,-1-12-129,-1-9 0,-4-5 0,-3-4 0,-7 0 0,-6 3 0,-8 4-129,-5 5 129,-4 6-129,-1 16 129,0 0-129,0 0 0,-2 9 258,2 8-258,2 3 258,6 1-258,3 1 258,1-3-258,3-5 129,-1-6 0,-2-2-258,-2-6 129,-10 0 0,10-9 0,-10-3 0,-2-5 0,-6 0 0,-3-5 129,0 1-129,-3-1 258,7 1-387,3 3 258,4 4-387,5-2-258,12 7 0,0-6-129,9 6 0,-5-5-258,3 2 387,-6-11 0,1 2 516,-3-3 258,-6-3 516,0 4 0,-6-2 258,3 9-129,-4 0 0,-3 16-129,9 0 0,-6 17-258,-3 11-129,1 9 0,-1 5-129,-2 6 0,0 2 129,-3 0-129,2-2-129,2-9-645,2 8-1677,2-18-2322,7-4-258,0-8-258,5-7-516</inkml:trace>
  <inkml:trace contextRef="#ctx0" brushRef="#br0" timeOffset="19284.103">19465 6232 8643,'5'-12'5160,"-5"12"-516,3 12-387,4 3-3612,-4 1-129,6 2-387,1 2 129,1-4-387,4-2 0,0-6 0,2-1 0,-2-7 0,-2 0 0,-6-11 0,-4-5 129,-7-2 0,-10-5-129,-7 4 258,-4-4-516,-5 0-387,9 4-3483,-2 3-258,10 5-387,8 1-129</inkml:trace>
  <inkml:trace contextRef="#ctx0" brushRef="#br0" timeOffset="19484.1144">19592 6179 6837,'59'38'4902,"-39"-15"-129,0 1-645,-10-6-2709,3 6-774,-7-9-129,5-1 0,-11-14-129,15 12-129,-15-12 387,15-8-258,-9-7-129,5-2 258,-2-7-387,1 1 0,2-1-774,-4-4-2709,8 11-1419,-2-3-516,7 6 129</inkml:trace>
  <inkml:trace contextRef="#ctx0" brushRef="#br0" timeOffset="19815.1334">20375 6103 9546,'14'-17'5289,"-8"1"-387,5 3-258,0-11-3741,9 0-516,1-7 0,3 0-129,0-2-129,0 0-129,-1 0 129,-2 4 0,-7 6 0,-3 11-129,-11 12 129,7 11 0,-7 14-129,-2 12 0,-3 13-129,-1 7 387,2 7-129,0-3-129,2-1 0,1-6-129,1 0-903,-1-13-3741,2-5-129,-1-15-645,0-2-516</inkml:trace>
  <inkml:trace contextRef="#ctx0" brushRef="#br0" timeOffset="27499.5729">5960 9518 8514,'-12'29'5031,"6"-14"-129,6-15-1290,-6 23-1935,6-23-387,0 0-516,6 0-129,12-9-387,6-13-129,6-5-129,3-7 129,1-6-129,0-9-129,-2 1 0,-7-1 0,-6 3 0,-10 5 129,-8 10 0,-6 10-129,-10 10 129,-7 17 129,-2 19 0,-4 10 129,2 18-129,2 10 129,2 9-129,5 1 0,10-1-129,4-7 129,3-8-129,7-10 0,7-15-129,6-13 0,4-16-129,6-4-129,-3-21-645,12-1-2967,-7-16-645,4-6-387,-4-16-516</inkml:trace>
  <inkml:trace contextRef="#ctx0" brushRef="#br0" timeOffset="27696.5842">6434 8775 9288,'-18'-24'5031,"10"58"0,-3 16-516,8 18-3483,-1 11-258,4 19-129,4 7-258,3 13 0,1-2-387,0-8 129,-2-9-387,-5-16-516,7-11-3225,-6-25-774,2-18-258,-4-29-387</inkml:trace>
  <inkml:trace contextRef="#ctx0" brushRef="#br0" timeOffset="28251.6159">6647 9186 9030,'5'-17'5160,"-11"27"-387,-5 15-129,-3 3-3612,4 13-387,0 0-129,5 5-129,4-2 0,1 4-258,4-8 0,5 0 0,1-5-258,-2 0 129,-2-5 0,-5-1 0,-1-4-258,-7-5-129,2 0-387,-8-15-774,13-5-903,-12 0-1548,12-7-903,5-14 0,11 5 903,-2-11 1935,9 6 1419,2 1 1290,-5-3 1419,9 8 2322,-7 0 387,3 0-258,-6-8-1161,8 10-1161,-8-16-903,8 6-258,-4-9-516,3 3-129,-6-5-129,-3 0 0,-6 0-129,-4 7 129,-7 3 0,-8 7 0,-9 3-129,-4 14 0,-6 7 258,1 15-129,0 9-129,1 10 129,6 10-258,7 7 129,6 7 0,6-1 0,6-2-258,9-6 129,7-5-516,0-17-1935,7-5-2451,-1-17-258,1-7-387,-6-8-516</inkml:trace>
  <inkml:trace contextRef="#ctx0" brushRef="#br0" timeOffset="29467.6855">3381 2469 7353,'-15'-27'4644,"4"24"-129,-8 3-516,4 23-2580,-11 6-645,4 19-129,-7 9-129,5 10-258,3 8 258,6-3 129,7-3-387,8-2 129,12-17-258,9-12 129,12-15-387,-1-16-387,14-4-387,-5-15-516,6 0-387,-9-26 0,4 10 258,-12-19 129,-1 7 516,-8-6 774,-9 2 516,-5 6 516,-7 1 516,0 22-129,-7 2-129,1 22 0,-5 8-387,6 20-258,-1-1-258,6 12 0,2-7 0,11-1 0,3-11 129,5-9-258,4-12 0,6-8 0,-1-7 0,-1-8-129,-2-8 129,-8-2-129,-7-4 129,-5-2 0,-7-3 0,-13-3-129,-9-1 129,-5-2-129,-6 0 0,-1 5 0,2 3 0,3 3-129,8 7-129,5 4-387,16 18-1290,2-21-2451,19 11-129,4-9-387,14 1-258</inkml:trace>
  <inkml:trace contextRef="#ctx0" brushRef="#br0" timeOffset="29639.6953">3847 2317 9804,'51'-32'5289,"-44"25"-516,3 17 258,-10 5-2967,0 28-1161,0 7-516,0 13-387,0 11 129,0 4-387,5 0 0,0-6 129,5-3-516,-5-18-387,11-3-3612,-9-23-129,3-6-129,-10-19-516</inkml:trace>
  <inkml:trace contextRef="#ctx0" brushRef="#br0" timeOffset="30119.7228">4015 2665 9288,'0'-14'4773,"-5"25"-129,3 16-516,4 11-3225,3-3-387,5 5 0,4-7-258,3-9-129,2-12-129,4-5 129,-1-7 0,0-11-129,-4-6 129,-2-6-129,-5-2 0,-6-4 0,-5 1-129,-3 1 0,-8 1 0,-5 2-129,-2 4 0,-4 1-129,6 7 0,1 0 0,6 7 129,9 5-129,0 0 129,14-2 129,5 3 0,5 12-129,4 5 258,1 7 129,-2 4-129,0 1 129,-3-1-129,-4-3 0,-4-2 258,-3-8 129,-13-16 0,13 8 129,-13-20 258,3-2-258,-3-16 0,0 0 0,0-5-129,0-4-129,7-1-129,2 1-258,6 7-387,-1-9-1935,10 16-2064,-1-5-387,6 6-258,-4-5-129</inkml:trace>
  <inkml:trace contextRef="#ctx0" brushRef="#br0" timeOffset="30419.74">4850 2080 12900,'16'-24'5031,"-15"12"0,-1 12-387,0 0-3870,1 7-258,-6 15-129,-10 14-129,-5 10 0,-3 12-516,0 12 387,1 19-387,-1 6 258,6 0-258,7 0 129,7-5-129,6-12 129,11-6 516,6-11-387,3-25 0,11-9-516,-2-25-1935,9 3-2322,-1-10-258,5-4-258,-4-16-1032</inkml:trace>
  <inkml:trace contextRef="#ctx0" brushRef="#br0" timeOffset="30911.7681">5456 2151 12384,'-9'-46'5289,"1"30"-387,-13 4-129,3 10-3741,-9 2-516,-1 12-129,-5 11-258,1 9 129,3 10-258,2 8-258,6 4 129,5 9-129,9-3 258,7 0-387,5-10 387,9-5-387,8-15 258,3-10 0,2-14 129,2-7-258,2-11 258,-4-9-129,-3-1 0,0-9 0,-3 6 0,-3 0 129,-2 7 0,-4 6 0,-1 5 0,-1 7 0,-2 4 0,-1 13 129,0 1-129,0 5 0,-2 5 0,2-2-258,2 10-774,-9-14-3741,11 9 129,-6-12-645,6 5-387</inkml:trace>
  <inkml:trace contextRef="#ctx0" brushRef="#br0" timeOffset="31144.7814">5849 2526 10707,'14'4'5031,"-7"27"-129,-9-11-258,-4 15-4128,-2 2-516,-4-5-1032,2 11-3483,-5-11-258,6 2-387,-3-15-516</inkml:trace>
  <inkml:trace contextRef="#ctx0" brushRef="#br0" timeOffset="31600.8075">6218 2201 7482,'0'-25'5031,"0"25"-258,4-13-387,5 21-2064,-9 2-645,4 21-645,-2 1-387,3 12-516,-1 4 129,1 5-387,0-3-129,-1-5-516,4 10-1806,-6-23-2451,1-4 129,-3-18-516,0-10-129</inkml:trace>
  <inkml:trace contextRef="#ctx0" brushRef="#br0" timeOffset="35244.0159">5797 2046 10320,'0'0'5160,"7"0"-516,3 18 129,12 22-3741,4 7-258,9 15-516,-2 10 258,3 12-387,-7 9 0,-9 8-258,-17-1 258,-12 6 0,-27-1-129,-14-4 0,-16-2-387,-11-17-387,8-1-3870,-3-26-129,19-9-516,13-23-903</inkml:trace>
  <inkml:trace contextRef="#ctx0" brushRef="#br0" timeOffset="35704.0422">6260 2460 6966,'23'0'5160,"-10"9"-129,-13-9-258,20 6-3354,-20-6-129,7 0-258,-7 0-258,2-12-129,-2-3-258,0 2-129,2-6-129,1-3 129,3 2-129,0-2 258,1 1-258,-3 0 129,-4 3-129,-1 4 129,-12 4-258,-4 1 0,-4 6 0,-2-2 0,2 3 0,2-1 0,8-4 0,11 7 0,1-24-129,17 2 258,6 0-129,5-3 0,1-2 0,0 0-129,-5 3 0,-5 4 0,-8 12-774,-12 8-3741,0 0-387,-12 0-258,1 8-387</inkml:trace>
  <inkml:trace contextRef="#ctx0" brushRef="#br0" timeOffset="39460.257">8656 9351 3612,'16'-36'5031,"-8"16"-645,-7-7-645,6 9-903,-12-12-516,5 13-903,-10-10-645,-1 13-258,-8 3-129,-3 7-258,-7 4 0,-5 13 0,-4 16 129,-2 15-129,-4 16 129,4 20-129,2 11 129,6 6-129,9 3 0,7-4 129,11-4-258,6-14 129,10-11-129,8-19 0,5-16 129,5-11-129,1-10 0,1-11-129,0-7 129,-2-10 0,0-9-129,-3-2 0,-2-3 129,-5-4-129,-3-3 0,-6 2 129,0 3 0,-5 5-129,1 4 258,-2 6-258,2 5 129,-6 13 0,16 0 0,-4 10-129,1 14 129,1 2 0,0 9-129,-1 5 129,-5 1 0,-1-2 0,-3 0 0,-4-8 129,-1-2-258,-6-9-129,4-4-516,-7-16-3096,10 0-645,-6-16-774,6-5-258</inkml:trace>
  <inkml:trace contextRef="#ctx0" brushRef="#br0" timeOffset="39845.2789">8982 9022 2451,'-10'0'2709,"10"0"-2580,0 0-129,-2 10 258,2-10 516,0 13 645,1 2 387,-1-15 129,0 25 129,-3-16 129,3 19-258,-5-10-129,5 16-516,-7-5-645,3 0-1161,4 2-3483,-1-1-387,-1-4-387,-1 0-258</inkml:trace>
  <inkml:trace contextRef="#ctx0" brushRef="#br0" timeOffset="40615.3229">9695 9636 3612,'23'-26'5289,"-10"14"-387,5-5-258,9 11-2967,-3-18-516,11 12-258,-1-5-516,3 8-258,-5 4-129,-4-2-645,-3 12-1161,-15-5-2451,-1 7-516,-9-7-129,-3 15-387</inkml:trace>
  <inkml:trace contextRef="#ctx0" brushRef="#br0" timeOffset="40841.336">9778 9881 4773,'0'16'5160,"9"-11"-516,5-5 0,3-1-3741,10 1-258,-3-8 0,6 7-645,-1 1-1290,-4-2-3096,-4 2-258,-8 0-516,-13 0 129</inkml:trace>
  <inkml:trace contextRef="#ctx0" brushRef="#br0" timeOffset="43064.4632">11407 9128 129,'9'0'1806,"3"0"258,-2-2 258,-6-9 387,9 7-258,-10-15 129,9 7-387,-11-15-516,7 10-258,-8-9-387,0 3-258,-3-7 0,-5 6-387,-7 2 0,-3 3-258,-6 6 129,-5 8-258,-4 5 129,-5 15-129,-2 14 0,-4 11 129,-1 14-129,0 15 129,5 7-129,4 9 258,7 4-129,9-1 0,12-1 0,8-5 0,6-10 0,12-12 129,6-11-516,4-11 258,0-13 0,2-13 258,0-7-258,-5-7 0,-1-14 129,-1-5-129,-3-7 0,-1-2 0,-5-4 0,-3-2 0,-4 0 0,0 5 0,-4-1 0,0 3 0,-1 3-129,1 4 129,5 1 0,4 1 0,5 2 0,2 2 0,3 1 0,1 3 0,-2 7-258,-2 5 258,-3 4 0,-5 15 258,-5 7-516,-1 11 516,-4 4-258,1 7 0,-2-1 0,0 0 129,0-6-129,2-6 0,-1-7-129,1-11 129,0-3-387,-2-14-258,10 11-1548,-10-11-2451,10-13-387,-1-6-645,4-2 258</inkml:trace>
  <inkml:trace contextRef="#ctx0" brushRef="#br0" timeOffset="43644.4963">11987 9151 645,'-7'-20'4902,"7"20"258,-6-15-387,6 15-2193,0 0-516,0 0-774,16 32-258,-1-4-258,9 11-258,2 1 0,5 8 0,3-1-258,-1-3 0,0-3-129,-5-9 0,-5-7-129,-1-6 0,-7-4 129,-3-8-129,-12-7-129,13 5 0,-13-5-258,5-6-1548,-5 6-2967,6-14-258,-6 14-387,11-24-258</inkml:trace>
  <inkml:trace contextRef="#ctx0" brushRef="#br0" timeOffset="44536.5473">12907 8744 2967,'5'-44'4773,"-5"27"0,-5 7-258,-9 1-3096,5 9-387,-10 7-516,-1 9 0,-4 3-258,-1 4 0,0 7-129,1 4 0,4 2 0,7 3 129,4-1 0,9 2 0,5-3-129,13 2 0,5-5 0,5 0 0,3-6-129,-3-2 129,-1 2-129,-6-4 0,-7-2 0,-9 2 0,-7-2 129,-12 2-258,-7 2 129,-7-1 0,-4-2 0,0 0 0,-3-4 0,4 0-129,4-3 129,7-3 0,7-1 0,7 0-129,6 1 129,4 1 0,7 3 0,5 7 129,0 4-258,0 7 258,-2 1-258,-3 6 258,-5-1-129,-2 2 0,-4 2 0,0-5 0,-4-1-129,-3-7 258,0-6-258,2-9 0,2 4-774,3-21-1677,0 0-2064,0 0-516,0-8 0</inkml:trace>
  <inkml:trace contextRef="#ctx0" brushRef="#br0" timeOffset="45071.578">13082 9288 5934,'-3'-10'5289,"3"10"-258,-7 20-516,7 11-3741,-1 3 0,1 12-258,0-2-129,0 4-258,5-2 129,3-8-258,0-8 129,5-9-129,2-11 0,4-8 0,0-7 129,2-12-129,1-7 0,0-10-129,0-4 129,-1-7 0,-1-4-129,-4 3 0,-4 2 0,-2 6 129,-5 9 0,-1 14 0,-4 15 129,0 0-129,-5 26 129,1 3 129,3 8-129,1-2-129,6 2 129,6-5-129,6-3-387,-3-15-903,14-3-3354,-7-7-258,3-4-516,-5-5-129</inkml:trace>
  <inkml:trace contextRef="#ctx0" brushRef="#br0" timeOffset="46400.654">13560 8768 3612,'-9'-17'4902,"6"2"-129,3 3-258,13 10-3354,2-10-387,9 9-258,2 1-129,2 4 0,-3 10 0,-2 16 129,-14 6 0,-6 11 0,-10 6 0,-13 11 129,-9-1 0,-1 7-129,-2-3 0,6-5-258,8-3 0,11-4-129,8-3-129,14-4 0,7-2 0,6-8 0,1-4 0,0 0 0,-4-6 0,-5 1-129,-5-1 129,-5 1 129,-6-1-129,-4 5 129,-8 3-129,-7 0 0,-5 6-129,-8-2-129,-2 11-516,-11-8-3999,6-1-258,-1-6-387,6-5-516</inkml:trace>
  <inkml:trace contextRef="#ctx0" brushRef="#br0" timeOffset="47419.7123">16179 8540 2322,'55'-77'387,"-38"29"129,0 7 903,-16-1 3483,-1 9 129,-14 5-129,1 26-2322,-19 2-903,6 38-645,-10 20-129,4 33-258,-2 16-258,7 18-129,3 11 0,6 1-129,7-8 0,5-9 129,6-16-258,0-21-129,7-20 0,0-19-129,2-16-387,-8-17-645,3 0-1032,-14-21-1677,-2-9-1032,-13-17 516,3 3 1419,-16-22 1161,3 4 1032,-3-6 1290,2-6 1419,13 9 2064,5-1 903,13 9-1032,1-5-1032,19 26-1032,6-3-387,19 18-387,0 5-387,7 10 0,4 15-129,-3 9 0,-2 7-258,-2 5 0,-6 0-129,-7-1 129,-1-7-129,-5-9 129,-2-11-129,1-11 0,-3-2 0,-2-10-129,-3-10 129,-2-4-129,-8-2 0,-8-3 0,-9 8 129,-6 0-129,-7 2 129,-1 5 0,1 6-129,0 0 129,5 4 0,10 3-129,9 1 129,0 0 0,16 0 0,5 4-129,7 1 0,1 4 129,3 6-129,-1-1 129,-1 3-129,-1 2 129,-6-1-129,-6-1 129,-1-2 0,-6-3 0,-10-12 129,10 8 0,-10-8-129,5-13 129,-3-6-129,4-6 129,3-5 0,4-3-129,3 1 0,3 0 0,4 9-903,-5-5-3741,7 7-129,0 0-516,0 3-387</inkml:trace>
  <inkml:trace contextRef="#ctx0" brushRef="#br0" timeOffset="48683.7846">17999 8656 5934,'19'-82'5031,"-20"48"-258,-20 5-645,-5 20-2709,-20 6 129,2 17-645,-6 8 0,6 17-387,7 4 0,11 5-258,14 2 0,13 0 129,18 0-387,11-8 129,4-3-129,2-6 0,-3-5 0,-4-3 129,-9-2-129,-12-6 0,-9-3 0,-13 3 0,-14-2 0,-7-1 0,-7-2 0,-2 0-129,4-4 0,3-4 0,9-4-258,10-4 0,14-9-129,5-10-258,23-2 129,6-12 0,12 2 129,0-4 0,6 1 0,-2 1 387,-3 1 258,-3 11 387,-11 4 0,-1 13 0,-11 6 129,-1 9 0,-7 8 0,1 14-258,-3 2 0,3 3-129,-1-3-129,2 0 0,0-6-129,3-10 0,-3-8 129,2-7-129,-3-2 0,-3-11 0,-2-8 129,-5-6-129,-1-6 0,-9-2 0,-5-1 0,-5 0-129,-3 3 129,1 4 0,0 8-129,2 6 0,5 6 0,6 7 0,9 2 0,8 2 0,9 3 0,4 0 129,7 2-129,1 5 129,1 1 0,-1 4 0,-1 2 129,-4 6-129,-4 1 129,-2 1-129,-5-4 129,1-1 0,-3-7-129,0-3 129,1-5-129,3-7 0,-1-5 129,5-9-129,-1-1 0,4-8 0,-1-3 129,2 0-129,-6 0 0,0 6 129,-3 1 0,-4 9-129,-10 10 129,11 0 0,-8 12-129,-2 7 0,3 3 0,2 5 129,1-3-129,3-1 0,3-5 129,3-3-129,2-5 0,1-8 0,0-2-129,0-4 129,1-7 0,0-6 0,-2-4 0,-3 0 0,-2-3 0,-3-1 0,-3 3 0,-2 1 0,-4 5 129,-1 16-129,0 0 0,-7 0 0,1 15 129,0 9-129,4 8 0,0 5 0,2-1-129,6-5-129,10 10-2451,-1-18-1935,5-3-516,1-12-258,1-7-387</inkml:trace>
  <inkml:trace contextRef="#ctx0" brushRef="#br0" timeOffset="49755.8459">19667 8620 8256,'-21'-30'5289,"21"30"-258,-8-4-129,8 19-2838,2 12-1419,9 16-129,2 8-258,1 5 0,1 2-258,-2-4 0,0-9 0,-3-16 0,-2-10-129,-1-15 258,1-10-129,0-17 0,-3-8 0,1-10 0,0-7 129,0-5-129,3 2 0,-2 3 0,-1 7 0,-1 7-129,-2 9 129,0 13 0,-3 12-129,0 0 0,1 12 129,-1 2 0,0 1-129,0 0 0,0-1-129,0-14-129,8 17-774,-8-17-2709,0 0-1032,0 0-258,0 0-516</inkml:trace>
  <inkml:trace contextRef="#ctx0" brushRef="#br0" timeOffset="51107.9232">19756 8685 3354,'-5'-14'4773,"5"14"-129,0 0-129,-14-3-2580,14 18-387,0 0-129,0 18-387,0-4-258,7 8-129,0 0-387,1 0 0,0-8-258,2-9 129,1-10 0,0-10-129,-1-12 129,3-12 129,-4-10 0,4-10-129,2-8 129,2-5 0,1-1 0,5 5-129,0 5 0,2 8-129,0 12 0,0 16 0,-3 12 129,-5 20-258,-5 17 258,-4 12 0,-5 12-129,-2 7 129,-1-1-129,0 1 129,0-8-258,0-14 0,4-8-387,0-16-129,12-7-516,-5-19-516,13-1-258,-10-27 129,12 1 0,-10-22 129,9 5 903,-9-5 387,-3-1 1032,1 10 645,-12 0 258,3 21 0,-5 5 0,0 18 0,-4 13-516,4 15-258,-1 2-387,2 5-258,7 0 0,5-1 0,5-8-129,2-3 0,1-11 0,2-7 0,-3-5 0,-3-1 0,-5-11 0,-5-5 0,-7-4 0,-7-6 0,-8 0 0,-6-3 0,0 4 0,-4-3-129,5 7 0,1 0-129,13 8-129,6-1-387,13 11-387,7-8-516,19 12-129,-1-14 0,18 13 258,-5-16 645,10 10 129,-6-4 774,-8-6 774,-1 11 903,-18-10 0,0 16 0,-28 0 0,0 0-387,-10 16-258,-10 11-258,-11 5-129,-1 10-387,-2 3 0,9 0-129,2-3-129,10-2 129,8-8 0,5-12-129,12-10 0,10-10 129,3-11-129,2-13 0,0-11 129,0-11-129,-3-11 129,-2-10-129,-4-9 0,-4-3-129,-4 1 129,-3 6 0,-4 9 0,-3 16 0,0 21 0,0 26 0,-3 17 0,-3 30 0,3 18 129,0 11 0,3 10-129,0 1 129,6-3-129,4-6 129,3-15-129,3-13 0,8-13 0,-1-15 0,5-15 0,-2-7-129,1-10 129,-1-16 0,-1-5 0,-1-6 0,-6-3 0,-5 2 0,-6 7 0,-5 0 0,-2 11 0,-8 12 129,-4 8-129,-3 13 0,1 13 129,1 4-129,5 7 0,5 4 129,3 0-129,7-3 0,5-6 0,4-4 0,6-8-129,0-7-258,4 3-1677,-4-16-2967,5-3-258,-2-14-258,2 0-516</inkml:trace>
  <inkml:trace contextRef="#ctx0" brushRef="#br0" timeOffset="51738.9593">21900 8439 10320,'6'10'5418,"-14"17"-258,-5 3-129,3 11-4515,-1 5-129,8 2-129,3-2 0,3-9-129,11-8-129,5-12 0,3-10 0,0-7 0,-1-7 0,-1-12 0,-6-8 0,-1-4 129,-3-9-258,-2 0 258,-2-1-129,1 4 129,0 3-129,-2 8 129,1 7 0,-6 19-129,12 2 258,-7 22-258,-2 9 258,0 5-129,0 7 0,1 1 129,2 0-258,1-9 129,3-5-258,1-9-129,4 4-774,-6-14-4128,7-2-129,-6-9-645,3 2-258</inkml:trace>
  <inkml:trace contextRef="#ctx0" brushRef="#br0" timeOffset="64003.6608">11884 9333 2967,'-12'-14'4386,"12"14"0,-14-15-2193,14 15-516,0 0-258,-3 6-258,3-6-129,0 0 0,0 0-258,6 9 258,2-9-387,9 3 0,1-3 0,12 0 129,1 0-387,8 0 0,1 0-129,5 0 0,-2-1 0,1-1-129,-3 2 0,-3 0 0,-6-3-129,-6 1 129,-5 0-129,-9 2 0,-12 0 0,0 0 0,0 0 129,-7 0-129,-7 0 0,-3 0 0,-3 0 0,-1 0-129,-2-2 129,0-1-129,-1-2 129,-2 2-129,-4-3 129,2 0-129,-5 0 0,0 4 0,-1 1 129,0 1-129,4 0 129,5 0-129,5 0 129,3 0 0,8 3 0,9-3 0,0 0 0,13 0 129,3 0-129,4 2 129,3 3-129,6-3 129,2 1 0,3 0 0,1 1 129,2-2-129,2 1 0,-1-3 129,0 0-258,-2 0 129,-3 0 0,-5 0-129,-6 0 0,-4-1 0,-8 0 129,-10 1-129,0 0 0,0 0 0,-20 0 0,-4 0 0,-5-3 0,-7 3-129,-3-4 129,-4 0-129,-3-2 129,2-2-129,-1 0 129,3-1-129,7 5 0,4-4 129,6 3 0,7 1 0,10 4 0,8 0 0,6 0 0,9 4 0,6-1 0,7 4 129,4-3-258,5-1 258,2-3-129,3 3 0,-3-3 129,0 2-129,-2-2 129,-3 0-129,-4-2 0,-6-1 0,-6 0 0,-6-3 129,-12 6-129,0 0 0,-6-13 0,-13 7 0,-12 3 0,-7 2 0,-7-1 129,-7 2-129,-2 0-129,3 2 129,6 1 0,8 0 0,13 1 0,14-1 0,10-3 0,15 2 0,13-2 0,8 0 0,6 0 0,3 5-129,1 0 258,-2 2 0,-5-1-129,-6 5 0,-7-1 0,-7 1 0,-7 4 0,-12-15-129,6 18-258,-10-17-1806,-1 10-2838,-7-7-387,1 4-258,-7-4-516</inkml:trace>
  <inkml:trace contextRef="#ctx0" brushRef="#br0" timeOffset="77147.4124">8439 11368 258,'0'-10'3870,"10"-1"387,-10 11-903,16-10-1290,-16-4-129,10 14 0,-10-12 0,0 12-387,1-10-258,-1 10-258,0 0-387,-9 0 129,-6 3-387,-2 11 0,-5 6-129,-3 12-129,-2 9 129,-2 12-129,4 14-129,3 6 129,4 2-129,10-6 0,8-3-129,11-12 0,9-12-129,8-17 0,7-16 0,3-13-129,5-15 258,-5-11-129,-1-8 129,-5-8-258,-4-7 258,-7-5 129,-5 1 0,-3 7 0,-7 5 0,-1 12 129,-5 8 0,0 25 258,0 0-129,-5 24 0,1 10 0,2 11 0,2 5 0,0 0-129,3-2 0,7-9-129,3-6 0,5-12-129,0-11 129,2-10-129,-2-4 0,0-12 129,-3-4-129,-3-9 129,-7-3 0,-5-2 0,-5 1-129,-10 0 129,-2 2 0,-6 3 0,1 0 0,-2 8 0,6 2 0,5 1 0,8-1 0,6-4 0,14-2 0,9-9-129,10-5 129,3-6-129,8 1 0,-3 1 0,-1 2 129,-4 4 0,-8 6 0,-7 10 129,-10 9-129,-12 11 129,6 7 0,-6 18 129,-5 12-129,1 12 129,-1 12-129,2 4 0,0 10 129,3 0-129,3-4 0,3-5 0,-1-8-129,4-10 0,-1-10-129,0-12-258,4-7-516,-12-19-1806,17 0-2193,-9-11-129,6-9-387,0-14-258</inkml:trace>
  <inkml:trace contextRef="#ctx0" brushRef="#br0" timeOffset="77431.4289">9193 11422 8901,'-7'8'5160,"-2"19"-129,-2 6-258,8 10-3612,-2-1-645,5 1-129,5-4 0,5-3-258,4-7 0,3-6-129,3-14-129,-2-7 129,-1-4 0,-1-15-129,-5-3 129,-4-7 0,-5-6-129,-2-1 129,-5 0 0,-8 0-129,0 5-129,-5 4 0,3 9-516,-5-6-1290,10 15-2580,2 1-387,8 6 0,0 0-645</inkml:trace>
  <inkml:trace contextRef="#ctx0" brushRef="#br0" timeOffset="77643.4408">9376 11492 7482,'47'55'4773,"-30"-23"0,-5-8-1677,-1 6-1806,-7-13-258,2 2-387,-6-19 0,4 11-129,-4-18 129,1-6-258,0-10-129,5-5 0,1-4-258,4-2-258,5 1-387,0-8-2064,12 11-2064,-1-1-387,8 4-258,-3 1-387</inkml:trace>
  <inkml:trace contextRef="#ctx0" brushRef="#br0" timeOffset="77987.4607">10261 10876 6708,'1'-37'5418,"-1"37"-129,-12-13-387,0 19-2322,-7 10-1935,0 21-258,-5 16-129,-2 20 0,-1 15-129,-3 10 129,4 13-129,2 7 129,6-4-129,9-4 0,7-16 0,7-16-258,13-14-258,6-25-774,16-17-3870,1-21 0,5-2-516,-2-21-129</inkml:trace>
  <inkml:trace contextRef="#ctx0" brushRef="#br0" timeOffset="78479.4887">10653 11286 6450,'16'-67'5676,"-14"34"-387,-2 10-258,-10-7-3354,4 19-516,-11-4-258,3 13-258,-9 2-387,0 17 0,-4 7 0,0 10-129,0 9-129,4 6 0,3 8-129,4 3 129,5 1 0,5-4 0,6-9 0,6-9 0,5-10 0,4-9-129,1-13 258,4-7-258,1-11 0,2-7 129,-1-6-129,3-4 0,-1-2 0,1-5 0,1 5 0,1 2 0,-2 4 258,-1 9-129,-5 9 0,-3 6 0,-6 13 129,-4 9 0,-2 7 129,-4 8-129,0-4 0,0 1 0,0-2 0,0-6-258,0-3 0,0-11-516,6 5-774,-6-17-3612,0 0-129,-8-10-258,8-5-516</inkml:trace>
  <inkml:trace contextRef="#ctx0" brushRef="#br0" timeOffset="78720.5024">10990 10989 6966,'6'-22'5547,"-6"22"-387,8-3-258,-1 10-3483,-7-7-645,3 32-129,-3-5-516,-2 0-258,2 12-1032,-6-9-3612,5-3-387,0-3-258,1-7-387</inkml:trace>
  <inkml:trace contextRef="#ctx0" brushRef="#br0" timeOffset="79039.5208">11296 10873 9030,'18'3'5676,"-3"11"-258,-4 5-129,8 12-3999,-2 1-645,7 20-129,-3 6-129,-2 11-129,-4 6-258,-8 3 129,-7 3 0,-4-3 0,-12-1-129,-11-9-129,-6-4-129,-10-14-516,8 0-4257,-10-12-129,3-5-516,-2-8-387</inkml:trace>
  <inkml:trace contextRef="#ctx0" brushRef="#br0" timeOffset="93955.374">7309 11515 1677,'8'-21'4128,"-3"9"258,-2-7 0,-1-7-2193,7 11-258,-9-14-387,9 12-258,-9-8 129,2 12-516,-7-2 0,5 15-129,-25 0-387,5 15 0,-7 14-129,-5 11-129,0 11 129,-1 9-129,6 2 0,6 4 0,9-2 0,11-3-129,4-11 129,18-6-129,9-15 0,8-10 0,3-11-129,1-10-387,5 1-1548,-8-20-2709,1-1-129,-10-7-258,0 1-645</inkml:trace>
  <inkml:trace contextRef="#ctx0" brushRef="#br0" timeOffset="94296.3934">7627 11572 9804,'0'13'5418,"0"-13"-516,12 4-129,6 0-3741,-2-4-387,11 0-258,1 0-129,5 0-516,1 1-645,-11-3-2322,5 2-1677,-12 0 0,-2 1-516,-14-1-258</inkml:trace>
  <inkml:trace contextRef="#ctx0" brushRef="#br0" timeOffset="94461.4027">7722 11763 9933,'-7'17'5289,"20"-12"-516,2-7 0,8-2-3870,-1-2-516,1-3-1032,1 8-3870,-2 0-129,-2 1-387,-5 5-516</inkml:trace>
  <inkml:trace contextRef="#ctx0" brushRef="#br0" timeOffset="96231.5042">7439 12610 6063,'-9'-91'5031,"4"56"-258,4 22-129,1 13-2709,-4 23-387,-1 30-387,5 26-387,0 13-258,0 20 0,0 12-387,0-1 0,2-2 0,-1-10-129,0-22-129,0-16-129,3-14-258,-4-27-645,7-12-3096,-7-20-258,8-8-645,-3-25-258</inkml:trace>
  <inkml:trace contextRef="#ctx0" brushRef="#br0" timeOffset="97035.5502">7588 12977 6321,'5'29'5031,"-5"-1"-387,0 10-258,-6 2-3354,6 13 129,0-6-387,0 5-129,6-9 0,4-4-516,3-17 0,3-10 0,4-12-129,0-5 0,1-15 0,0-7-129,-5-7 129,-3-4 0,-8 2-129,-5 0 0,-9 4-129,-5 2 258,-8 7 0,-3 0 0,-1 6 0,2 4 0,7-4 0,7 2 258,8-2-258,8 0 0,14 0 129,9 2-129,8 4 0,4 5 0,0 4 0,0 2 0,-6 10-129,-5 7 258,-12 7-129,-6 5 258,-12 9-129,0 4 258,-9-1-129,1 4 0,3-5 129,3-4-129,4-7-129,8-9 0,10-15-129,4-5 129,2-12-129,0-12-129,-2-5 129,-5-3 0,-6 0-129,-7-3 129,-6 3-129,-9 3 129,-9 4 0,-4 8 0,-4 3 0,-2 4 0,1 1 0,6 1 0,7 3-258,7-7-129,13 0-516,6-16-387,19 10-258,-4-16-129,15 5 258,-8-9 258,3 6 645,-7 1 516,-7 2 516,-2 14 774,-15-3 129,6 18 258,-12 0-258,0 37-129,0 0-516,0 11-258,0 8-129,0 4-129,3 4-129,3 0-129,1-8-129,0-9-387,3-5-645,-7-21-2709,4-4-903,-7-17-258,13-6-645</inkml:trace>
  <inkml:trace contextRef="#ctx0" brushRef="#br0" timeOffset="97275.5637">8288 12812 8127,'19'-66'4902,"-8"55"-129,-11 11-258,15 16-3096,-15 3-387,6 10-516,-6 2-129,-6 4 0,-3 1-258,-4 5 0,-2-3-129,-1-1 258,3-3-258,2-1 258,5-1-129,6-3-129,6-4 258,8-6-258,11 4-774,1-10-3741,6 1-387,-2-12-258,3-2-387</inkml:trace>
  <inkml:trace contextRef="#ctx0" brushRef="#br0" timeOffset="98011.606">9645 13014 7998,'-3'-46'5160,"-5"27"-258,-7 4-129,-2 15-3741,-6 6-129,3 19-258,-5 8-258,5 12-129,1 3-129,7-1 0,7-2-129,5-10 0,5-9 129,10-13-258,8-13 129,4-11-129,1-13 0,0-7 129,-1-8 0,-1-2 0,-3 1 0,-8 4-129,-4 6 129,-6 14 0,-5 16 129,0 0-129,2 18 0,-2 13 0,0 3 129,5 5-129,4-3 0,4-4 0,3-11 0,2-9 0,7-12-129,0-7 0,3-16 0,-3-9-129,-1-9 129,-3-10 0,-1-12 0,-3-12 0,-6-8 129,-2 1 0,-5 4 129,-3 9-129,-1 9 258,-4 20-258,-2 24 258,-2 27-129,1 28 129,0 20-129,2 12 0,4 8 0,1 4-129,9-6 129,2-6-387,0-17 0,7-6-1032,-10-23-3612,7-13 129,-15-12-516,10-9-387</inkml:trace>
  <inkml:trace contextRef="#ctx0" brushRef="#br0" timeOffset="98164.6147">9904 12753 9804,'-4'-22'5031,"8"7"-129,14 8-387,7-1-3999,10-3-516,14 9-2580,3-11-1935,2-2-258,-1-2-516,1-1-516</inkml:trace>
  <inkml:trace contextRef="#ctx0" brushRef="#br0" timeOffset="98694.6451">11184 12647 10449,'0'0'5418,"0"0"-516,-5 36 129,-10 6-4515,13 8-129,2 5-258,4 2 0,3-5-129,6-6 129,2-15-129,6-16 0,4-15-129,1-5 129,1-21 0,-1-8 0,-2-10-129,-3-12 129,0-1 129,-7-1-129,-3 7 0,-3 6 0,-3 10 129,-3 13-258,-2 22 258,0 0-129,0 34 0,0 7 0,0 8 0,1 1 129,6 3-129,3-4 0,5-4-387,-3-20-1548,8-1-2838,-1-12-258,5-12-516,1-4-387</inkml:trace>
  <inkml:trace contextRef="#ctx0" brushRef="#br0" timeOffset="99599.6967">12620 12503 4386,'43'-45'5418,"-27"17"-516,-6 3-129,-10-9-2709,0 17-129,-13-3-645,1 15-387,-14 5-258,-2 22-129,-7 16-129,2 14-129,2 10 0,2 4-129,7 4 129,7 0-129,10-11-258,5-11 258,10-16-129,7-15 0,8-16 0,1-9 0,3-20 0,-2-11-129,0-9 258,-4-7-258,0-2 258,-6 5-129,-3 8 0,-6 5 0,-1 11 129,-3 13-129,-4 15 0,3 8 0,-3 18-129,0 5 258,1 4-258,2 5 258,1-1-258,3-3 258,2-7-129,1-5 129,3-12-129,-1-9 0,1-5 129,1-14-129,-3-9 0,0-5 0,-2-6 0,-2-1-129,-1 1 258,-2 3-129,0 7 0,0 7-129,-4 19 129,11-8 0,-2 12 129,0 13-258,0 5 129,1 2 0,2 1 0,-1 0 0,-1-5 0,0 0 0,-2-8 0,-1-6 0,3-6 129,0-1-129,0-12 0,0-8 129,2-5 0,1-6-129,0 3 0,2 4 0,-2 5 129,-1 5-129,-4 12 0,2 3 129,-3 19-129,-2 7 129,3 4-129,-2 3 129,1 2-258,0-9-258,10-2-4515,-8-7-129,1-9-516,-10-8-258</inkml:trace>
  <inkml:trace contextRef="#ctx0" brushRef="#br0" timeOffset="100771.7637">13533 12408 6450,'4'-57'4773,"-4"26"0,-5 1-387,-13-1-3225,11 15 0,-12 0-516,3 16 129,-9 8 0,0 22-258,-4 10 0,2 11-129,0 7-129,4 5 0,7-2 0,5-1-129,11-11-129,2-11 0,14-14 0,5-16 129,6-11-258,4-22 129,3-11 0,-2-17-129,2-12 0,0-16 0,-6-12 0,0-6-129,-8 2 129,-3 7 0,-6 8 0,-4 15 129,-5 19 0,-2 27 0,-7 24 129,-3 33 0,-3 19-129,3 19 129,0 9 0,3 10 129,2-1-129,5-8 129,8-7-129,6-15-129,9-8-1161,2-24-3612,6-12-129,-1-16-516,2-7-387</inkml:trace>
  <inkml:trace contextRef="#ctx0" brushRef="#br0" timeOffset="101140.785">14684 12161 9933,'-11'-14'5418,"-4"27"-516,4 19-129,-3 9-3999,5 15-129,2 6-387,5 1 0,1 0-258,0-11-516,4-5-3870,-2-22-516,2-8-258,-3-17-516</inkml:trace>
  <inkml:trace contextRef="#ctx0" brushRef="#br0" timeOffset="101308.7944">14641 11810 9159,'2'-75'4902,"-1"59"0,-1 16-645,0 0-3999,0 0-1161,16 6-3612,-3 14 0,6 3-516,3 3-258</inkml:trace>
  <inkml:trace contextRef="#ctx0" brushRef="#br0" timeOffset="101507.806">14908 11916 8901,'-13'2'5160,"-3"6"-129,-1 3-387,3 16-3354,-3 6-516,7 13-258,0 7-129,10 9 0,0 1-129,7 5 0,3-6-258,1-9-129,1-4-516,-8-15-4128,6-7-258,-8-16-129,-2-11-774</inkml:trace>
  <inkml:trace contextRef="#ctx0" brushRef="#br0" timeOffset="101875.827">14799 12126 7740,'-5'29'5160,"5"-8"-516,7-3 0,10-11-3870,10 0-258,7-7-129,7 0 0,-1-5 0,1-2-258,-6-2 129,-6 7 0,-10 0 0,-8 5 0,-11-3 0,-2 23 129,-12-6 0,-1 4 0,-1 1-129,5 5-258,3-1 258,7 0-129,3 1 0,9-1-258,5-1 129,1-1 0,-2 1 0,-5-5 0,-7 1-129,-5-2 0,-10 5-387,-13-17-1935,1 10-2451,-5-7-258,5-3-258,0-7-387</inkml:trace>
  <inkml:trace contextRef="#ctx0" brushRef="#br0" timeOffset="102763.8778">16100 12005 6966,'-7'-29'5160,"-2"10"-258,9 19-387,-17-29-2580,17 29-645,-5 9-516,5 18-258,0 7 0,1 11-258,2 8 0,1-1-129,-1 1 0,-1-7-129,-1-10 0,-1-14 129,0-10-129,0-12 0,-1-7-129,1-13 129,0-9 0,0-11 0,7-8 0,5 0 0,1 2 0,3 6-129,-1 9 129,0 11 0,0 12 0,-4 16 0,-1 18 0,-3 11 129,-1 5-258,2 3 258,1 2-129,1-8-129,5-3 0,0-11 129,2-9 0,3-9 0,1-7 0,-1-6 0,1-11 0,-2-7 129,-3-7-129,-3-10 0,-1-7 0,-2-2 0,-5 2 0,-4 3-129,-1 7 258,0 11-129,-6 12 0,6 15 0,-15 26 0,5 13 0,4 9 0,3 6 129,3 4-129,2 0-129,7-4 129,4-9-129,3-10 129,4-12-258,1-9 129,-2-9-387,2-5 0,-6-9-387,9-5-3354,-13-9-516,1-3-258,-3-11-387</inkml:trace>
  <inkml:trace contextRef="#ctx0" brushRef="#br0" timeOffset="103035.8934">16650 12064 9804,'-6'50'5031,"4"-20"0,-3-2-258,5 13-3483,0-14-903,0-3-258,7-5-516,-7-19-1032,8 7-3225,-8-7-129,3-17-258,-3-6-516</inkml:trace>
  <inkml:trace contextRef="#ctx0" brushRef="#br0" timeOffset="103175.9014">16631 11737 7611,'6'-20'4386,"15"19"-129,-9 6-516,6 16-5676,4 1-1935,-2-1-387,4-1-387,-3-2 258</inkml:trace>
  <inkml:trace contextRef="#ctx0" brushRef="#br0" timeOffset="103507.9204">16863 11881 7740,'9'16'5160,"-9"-16"-387,-7 21-129,-9-16-2580,6 14-1032,-5-5-516,4 6-258,1 0-129,0 3 0,3-1-129,2 0 0,4 3 0,1 1 0,3 1 0,5-1 129,3 3-129,2 5-129,4 1 129,1 8-129,0 3 0,0 4 0,-5 4 129,-2 2-129,-7 0 0,-4 0 129,-13-4 0,-3-4 129,-11-8-129,-4-9 0,-7-12 0,-3-10 0,0-10-129,6-16-258,9-7-645,0-20-3225,19-12-516,7-19-258,17-17-258</inkml:trace>
  <inkml:trace contextRef="#ctx0" brushRef="#br0" timeOffset="105160.0149">16901 11742 10449,'40'-88'5031,"-40"88"-129,11 13-258,-13 25-3999,1 22-129,-2 15-387,2 12 129,1 3-258,0-3 0,3-8-129,3-11 0,0-17 129,1-16-258,1-18 258,-1-17 0,4-7 0,-4-15 129,3-13 0,0-4 0,-2-3-129,0 0 129,0 5-129,-3 1 0,0 8 0,-1 10 0,-4 18 0,0 0 0,7 16 0,-4 11 129,2 4-129,1 7 129,1 0-129,1 1-258,4-5 129,1-9-258,2-6 0,-2-12-258,5-2-774,-8-15-516,11 0-129,-12-25 0,11 3-645,-14-25-774,11-6 129,-10-20 387,4-6 2838,0 7 1290,-8-6 1032,8 20 258,-11-4 258,6 35 1032,-6 8-129,6 39-516,-9 16-1548,3 22-645,0 9-387,2 16-258,2 6-129,0 3 129,-1-7-258,2-10 0,1-11 0,0-13 0,0-10 0,0-17 0,-6-14 0,11 0-129,-4-12 129,0-5 0,1 1-129,1-3 129,3 3 0,-2 2 0,-2 6 0,-8 8 0,13-3 0,-13 3 0,0 15 0,-5 1 0,-6 3 0,-4 1 0,0 1-129,0-4 0,3-3 0,12-14-129,-7 12 0,7-12-258,17-9 0,0-8 129,11-4-258,0-5 258,3-2 129,-3 2 129,-5-3 387,-5 8 129,-6 1 129,-6 9-129,-6 11 129,0 0-129,-14 0 129,5 7-258,-3 6-129,5 2-129,2-1 129,3-1-129,2-2-129,0-11 129,8 9 0,-8-9-129,16 0 129,-7-5-129,1-6 0,1-6 0,2-1 0,0-5-129,1 4 0,-2 0 129,0 3 0,-2 3 0,-10 13 129,12-10 0,-12 10 0,9 14 129,-3 3-129,0 3 129,2 4-129,-1 1 129,3 0-129,2-3 0,0-2 0,1-6 0,-1-4 0,-1-8 0,4-2 0,-3-6 0,1-6 0,2-6 0,-1-6 0,0-3 0,2 1 0,-2 2 0,-1 2 0,-3 5 0,-2 7 0,-8 10 129,0 0-129,5 19 0,-5 3 0,0 5 129,2-2-129,1 1 0,1-2 0,4-4 0,1-4 0,2-8 0,0-3-129,0-5 129,0-2 0,0-9 0,3-4 0,0-4-129,-2 0 129,2 0-129,-1 1 129,0 1 0,-1 5-129,0 3 129,-1 5 0,-1 4 0,-2 0 0,0 8 129,1 2-129,-1 3 129,0-1-129,2 3 0,-2-3 0,1-3 129,1-1-129,3-3 0,-2-5-129,4 0 129,1-6-129,-2-9 129,4-2-129,-1-4 129,0-2 0,1-2 0,-1 3 0,-3-2 129,-1 2 0,0 7 0,-2 1 0,0 9 129,-4 0-129,4 5 129,-2 5-129,2 7 129,-1 4 0,0 6 129,-3 1-129,-2 7-129,-1-1 129,-2 3 0,-2 0-258,-3-3 129,-2 2-129,-4-8-258,1 3-387,-7-15-3225,8 5-903,-4-7-387,11-9-258</inkml:trace>
  <inkml:trace contextRef="#ctx0" brushRef="#br0" timeOffset="105321.0241">18678 12134 12255,'20'-5'5289,"-20"5"-774,7-12-2193,-7 12-6579,0 0-516,0 0-516,-9 0-516</inkml:trace>
  <inkml:trace contextRef="#ctx0" brushRef="#br0" timeOffset="106935.1164">19147 11269 2451,'51'-50'4773,"-30"28"-129,-5 11 0,-16 11-2451,9 8-387,-20 16-129,-5 27-516,-16 7-258,-4 25 0,-10 17-387,1 16 0,0 5-258,7 4 129,7-9-129,16-4-129,14-11-129,14-18 0,16-21-129,14-28-387,12-12-774,-2-20-3354,8-4 0,-8-17-129,-2-10-516</inkml:trace>
  <inkml:trace contextRef="#ctx0" brushRef="#br0" timeOffset="107311.1379">19603 11548 7740,'17'-28'5031,"-17"28"-258,10-15-387,-10 15-3225,0 0-387,0 0 0,-13 18-129,-5 2-387,-7 6 129,-5 6-258,-5 2 0,-1-1 0,1 2 0,3-5-129,5-2 0,9-4 0,9-5 0,9-3-129,13-2 129,10 1 0,9-1 0,4 4 0,6-5 0,0 0 129,-2 1-258,-3 0 129,-7-2 0,-7-4-258,-4 9-903,-19-17-3354,2 12-129,-8-10-258,-8 1-387</inkml:trace>
  <inkml:trace contextRef="#ctx0" brushRef="#br0" timeOffset="107508.1492">19332 11996 10836,'3'25'4773,"18"-9"-129,7-12-516,10 11-3483,4 1-258,1 4-129,1-2-258,-5-5-516,-1 8-1806,-10-11-2064,-6-2-258,-7-5-516,-4-3-129</inkml:trace>
  <inkml:trace contextRef="#ctx0" brushRef="#br0" timeOffset="107960.175">20165 11460 5805,'13'-39'5289,"-9"28"-387,-4 11-129,0 0-2838,6 34-516,-6 2-387,5 15-387,-2 4-129,4 10-258,-1 0 0,2-5-129,-2-7 0,2-10-258,-3-9-387,-5-14-258,3 1-1032,-9-21-2709,6 0-387,-12-19-258,4-5-258</inkml:trace>
  <inkml:trace contextRef="#ctx0" brushRef="#br0" timeOffset="108283.1935">20044 11309 4902,'-3'-37'5160,"13"25"-129,11 9-516,9 3-1548,14 15-2322,6 14 0,12 10-129,0 9 129,3 11-258,-9 3 0,-6 2-129,-13-2 0,-8 0 0,-18-5-129,-11-4 0,-14-12-129,-17-7 129,-10-6-129,-9-5 0,-9-5 0,-5-8 0,1-3 0,4-4-129,9 5-516,8-11-2193,18 0-1806,14-6-129,16-1-516,15-6-258</inkml:trace>
  <inkml:trace contextRef="#ctx0" brushRef="#br0" timeOffset="108644.2141">20759 11157 7482,'19'41'4773,"-2"1"0,4 10-258,4 7-3354,10 17-516,-5 7 0,2 8 129,-8 4-387,-4 3 129,-12-3-387,-8-3 129,-11-9-258,-11-6-129,-15-7 129,-6-8-129,-5-15 129,-4-8-258,0-3-129,0-17-1935,7 6-2322,3-9 0,12-3-516,2-4-258</inkml:trace>
  <inkml:trace contextRef="#ctx0" brushRef="#br0" timeOffset="110399.3145">7610 14420 4257,'0'-11'4773,"0"0"-387,0 11 0,-5-22-2451,5 22-516,-8-9-258,8 9-516,-20 2-129,6 17 0,-7 7 129,3 17-258,-5 12 129,2 11-258,0 6 129,5 9-258,8-6 0,6-1-129,4-13 0,15-15-129,9-20 0,5-14-129,7-12-258,2-14 0,1-11-258,-2-13 258,2 1-129,-14-11-258,4 7-129,-12-11 258,0 5 129,-8 3 387,-1 9 0,-6 5 387,-4 10 129,0 20 387,-8-4 129,5 22 258,-9 7 0,9 14-387,-6-4 129,9 5-258,0-8-129,5 1-258,5-13 0,5-7-129,1-5 0,0-8 0,0 0 0,-3-12 0,-6-3-129,-5-2 129,-2 0 0,-7-2 0,-8 1-129,-3 0 258,-1-1-258,0-1 129,3 1-129,4-2 129,7-1-129,5-3 0,7-3 0,11-5 129,7-3 0,3-5 0,3 0 0,0-2 0,-2 1 0,-1 3 0,-5 6 0,-5 7 0,-6 8 129,0 13-129,-12 5 258,12 18-129,-8 13 129,-1 14 0,-1 10-129,3 9 129,-1 5 129,4 1-258,-1-3 0,2-4-258,0-9 258,-2-9-387,3-11 129,-4-13-516,5 1-903,-11-22-2322,0 0-903,10-9-129,-3-8-516</inkml:trace>
  <inkml:trace contextRef="#ctx0" brushRef="#br0" timeOffset="110835.3395">8232 14608 5805,'5'-18'5031,"-5"18"-258,3 14-129,-3 7-1935,0 13-1677,0-7-129,2 4-387,8-11-258,5 0-129,3-13 0,4-5-258,2-4 129,-1-8 129,-1-7-258,-8-1 129,-7-3-258,-6 0 258,-3 2-129,-12-3 129,-6 6-129,-3 0 129,1 6 0,3-1-129,7 3 129,12 8 0,0 0 0,9 0 0,11 9 0,8 3 0,1 3 129,2 2-129,-2 3 129,-5 2 0,-5-1 0,-4-1-258,-7-2 258,-3-1-129,-4-5 0,-1-12-129,0 0 129,0 0 129,0 0-129,3-21 0,4-1 0,4-10-129,5 2-1548,-1-16-2580,5-2-516,1-2-258,3 2-516</inkml:trace>
  <inkml:trace contextRef="#ctx0" brushRef="#br0" timeOffset="111375.3704">9725 14260 8127,'0'0'5031,"0"8"-387,0 25 0,-9 4-3999,8 14-129,0-3-258,2 5 0,6-5-258,3-8 258,5-11-387,4-20 258,3-7-258,2-9 129,-1-10 0,-3-10-129,-1-6 129,-5-6 0,-2-5 0,-3-3-129,-4 2 258,-4 7-129,-1 6 129,0 10 0,0 12 258,0 10-258,3 23 0,0 13 129,4 7-129,0 3 0,3 3-129,0-3-129,2 2-903,-6-14-3612,6-9-258,-1-9-129,0-6-645</inkml:trace>
  <inkml:trace contextRef="#ctx0" brushRef="#br0" timeOffset="113003.4634">10971 14071 7224,'2'-16'5160,"-2"16"-129,6 12-258,4 21-3612,-10 4-516,0 10 0,1 6-387,6 1-129,-3 0-129,6-8 129,0-12-129,5-17-129,4-11 129,1-8 0,2-17 0,-4-6 0,2-4 0,0-8 0,-2-2 0,-3-1 0,-1 0 0,-5 6 0,-3 7 0,-1 8 0,-2 7 0,-3 12 0,0 0 0,9 22 129,-5 2-258,3 5 258,3-3-129,3 2 0,0-4 0,3-5 0,1-8 0,-1-5 0,1-5-129,0-3 129,0-9 0,-3-5 0,2-5 0,-2-3 0,1-1 0,-3 1-129,1 4 258,-5 6-129,1 5 0,-9 9 0,14 0 0,-9 13 129,0 4-129,0 1 0,1 1 129,1-2-129,2-5 0,0 0 0,1-8 0,1-3 0,0-1 0,-2 0 0,3-4 0,0-4-129,-2-1 129,2-6 0,-5-3 0,2-3 0,1 2 0,-2 1 0,3 1 0,-2 4 0,1 5 0,2 8 0,-2 3 0,0 12 129,0 2-258,2-1 258,0 1-258,2 0 129,-1-2 0,1-5 0,0-3 0,0-7-129,2 0 0,-1-5 0,0-4 0,0-6-129,0-1 0,-1-4 129,3-1 0,0 0 0,-1 1 129,-1 2 129,-1 1-129,-1 5 0,-3 1 0,-10 11 129,12-7-129,-12 7 129,0 0-129,3 11 129,-3 5-129,0 4 129,0 5-129,3 3 258,-1 3-258,3 5 129,1 3-129,0-2 0,1 2 0,-1-3 0,1-5 0,2 1 129,-4-7-129,2-5 129,0-5-129,-7-15 0,3 17 0,-3-17 0,-11 12 0,-10-7-129,-10 5-516,-16-7-516,-4 9-2580,-18 0-1290,-11-2-129,-7-3-387</inkml:trace>
  <inkml:trace contextRef="#ctx0" brushRef="#br0" timeOffset="113148.4718">11381 13937 6708,'70'-59'5160,"-41"59"-2451,-9 0-2580,-6-3-2709,-2 3-2322,0 3-645</inkml:trace>
  <inkml:trace contextRef="#ctx0" brushRef="#br0" timeOffset="113619.4987">13102 13932 6321,'14'19'4902,"0"-3"0,-14-16-387,9-5-3483,-9 5-258,6-26-129,-4 12 258,-8-3 0,-3 10-258,-7 6-129,-1 8 0,-8 13-258,3 14 0,-2 8-129,4 5-129,5 2-129,8-6 129,5-10-129,10-10 129,14-15 0,8-8-129,3-12 129,4-9 0,-3-6 0,-3 1-129,-3 5 258,-7 4-129,-8 10 0,-2 6 0,-11 1-258,11 12-387,-2 2-4257,-2 1 0,7-1-387,2-6-516</inkml:trace>
  <inkml:trace contextRef="#ctx0" brushRef="#br0" timeOffset="114439.5456">14244 13716 4257,'-6'-32'5289,"0"17"-129,6 15-258,-26-12-2322,16 27-774,-14 6-516,9 21-516,-6 7-387,6 6-129,4 2-129,7-3-129,4-6 0,12-13-129,7-11 0,8-17 0,4-7 129,2-9 0,1-9-129,-2-9 129,-3-4 0,-5-2 0,-6-1 0,-5 7 0,-7 5 0,-4 8 0,-2 14 0,0 0 129,0 0-129,0 0 0,0 25 129,4-4-258,7-2 258,3-4-258,2 0 0,-3-4 129,-1-3-129,-3-6 0,-9-2 0,0 0-129,0 0 129,-6-12 0,-5 3 0,-3-3 0,3 1-129,-1-1 258,6-1-258,4-3 0,2 0 0,8-3 0,7-1-129,0-7 129,8 0-258,-3-10 129,3 2 0,-3-6-129,-1 7 258,-3-3 0,-2 6 258,-3 0-129,-3 6 258,0 9 129,-4 4-129,-4 12 129,13-10 258,-13 10-129,11 17 129,-4 16-129,-7 5 0,4 12 129,-4 3 0,0 9-258,0-2 0,2-1-645,5 2-1161,-4-19-3096,6-8-258,6-14-387,0-7-258</inkml:trace>
  <inkml:trace contextRef="#ctx0" brushRef="#br0" timeOffset="114883.571">14837 13808 7353,'0'-12'5160,"-13"12"-258,6 14-129,7 10-3612,-3-4-516,7 2-258,6-1 0,3-2-258,3-4 0,-1-6-258,0-6 129,-2-3-258,-13 0 0,7-12 258,-10 1-129,-8-4 129,-3 1-129,0-2 129,1 0-258,5 3 387,6 1-258,4 0 129,11 6-129,2 0 0,6 5 129,2 1 0,-1 1 129,-4 9-129,-2-1 129,-5 3 0,-4 1 0,0-1 0,-1 0 258,-1-2-387,-5-10 129,11 15 0,-11-15-129,17 0 0,-9-1-129,3-9 129,-1-6 0,-1-3 0,3-4-129,1-6-387,5-1-3612,-4-6-516,3-1-387,0 4-387</inkml:trace>
  <inkml:trace contextRef="#ctx0" brushRef="#br0" timeOffset="115439.6028">15990 13112 8127,'6'-20'4902,"-15"17"0,-8 11-387,-12 7-3483,4 11-387,-5 5-129,4 7-129,2 2-129,9 5-129,10-3 0,7-1 0,16-6 0,8-2 0,4-2-129,3-1 129,-2-5-129,-5 0 0,-6-4 0,-10 1 0,-10-7 0,-8 4-129,-9-4 129,-5-1 0,-2-1-129,1-2 129,1 2 0,7 0-129,7 2 129,5-2 0,6 3-129,10-1 129,2-1 0,4 3 0,2 1 129,-1 1-129,-2 0 0,-1 4 0,-7 2 129,-2 4-129,-3 5 0,-4-2-129,-1 2-129,-6-1-387,5-1-3612,-9-8-516,3-3-258,7-21-387</inkml:trace>
  <inkml:trace contextRef="#ctx0" brushRef="#br0" timeOffset="115664.6157">16239 13360 11481,'17'-31'5289,"-11"50"-516,-3 10-387,2 20-3999,1 5-258,4 10 0,-3 4 0,-3-1-258,1-4-258,-5-20-774,6-2-3741,-4-13 129,1-11-516,-3-17-129</inkml:trace>
  <inkml:trace contextRef="#ctx0" brushRef="#br0" timeOffset="115832.6253">16572 13780 9030,'38'3'5160,"-28"5"-516,-2 2-129,-8-10-3741,2 17-516,-2-5-258,0-12-1032,-8 21-3354,-2-6-387,-3-3-129,1-3-387</inkml:trace>
  <inkml:trace contextRef="#ctx0" brushRef="#br0" timeOffset="115988.6342">16886 13750 8643,'24'0'4515,"-24"0"-516,14 9-1935,-14-9-6450,10 3 0,0-3-516,1 0 129</inkml:trace>
  <inkml:trace contextRef="#ctx0" brushRef="#br0" timeOffset="116144.6431">17226 13721 7998,'39'-3'5031,"-23"1"0,-5 1-387,3 1-2064,-5 0-2580,0-1-387,3 1-4128,-12 0-129,12 0-258,-12 0-645</inkml:trace>
  <inkml:trace contextRef="#ctx0" brushRef="#br0" timeOffset="116380.6566">17746 13244 10965,'13'-16'5547,"0"10"-774,-13 6 258,4 27-4386,-1 4-258,6 11-129,-3 8-258,-3 4 0,3 6-129,-6-6-258,0 3-774,-12-19-3741,7-8 0,-5-14-387,2-11-387</inkml:trace>
  <inkml:trace contextRef="#ctx0" brushRef="#br0" timeOffset="116647.6719">17651 13162 7224,'29'-81'5031,"-3"58"-129,9 17-387,1 6-2580,7 27-903,-5 3-258,3 11-258,-5 2 0,-2 9-129,-9 3 0,-5 2-129,-9-5-129,-8-3 129,-4-4-258,-10-4 0,-9-6-129,-7-7 129,-4-6-258,-6-8-258,8 3-1032,-6-17-3483,13 0 258,4-17-645,16-7-129</inkml:trace>
  <inkml:trace contextRef="#ctx0" brushRef="#br0" timeOffset="116828.6823">18121 13191 7740,'52'-25'5547,"-40"25"-258,-4 15-387,-5-2-1677,3 16-2709,-1 7-258,1 5-129,1 2-387,-3-2 0,2 5-774,-10-12-3870,2-2 0,-9-13-258,1-4-645</inkml:trace>
  <inkml:trace contextRef="#ctx0" brushRef="#br0" timeOffset="116988.6914">18092 13357 8385,'38'-11'4644,"-16"3"-387,5-6-1419,3 2-3870,-2 0-2838,6 5-387,-1-8-258,-1 2-129</inkml:trace>
  <inkml:trace contextRef="#ctx0" brushRef="#br0" timeOffset="117136.6999">18458 13184 7740,'23'-8'5289,"-15"11"-387,-6 9-129,4 17-2580,-6-5-1419,6 10-387,-3 3-129,0 0-129,-1 0-258,-2-8-387,2 5-3354,-2-14-903,0-1-258,0-19-387</inkml:trace>
  <inkml:trace contextRef="#ctx0" brushRef="#br0" timeOffset="117623.7277">18676 12963 8643,'29'2'5289,"-7"8"-387,1 3-387,7 8-3741,-7-1 129,3 6-516,-8 2 0,0 2-258,-5-1 129,-4 0-258,-4-4 129,-4 1-129,-1-4 129,-6 2-129,-6-5 0,-3 1 129,-2 1-129,-2-1 0,2 4 0,1-2 0,6 5 0,5 2 0,5 0 0,8 3 0,9 1 0,-1 1 0,4-1 0,1 2 129,-4-1-129,1 1 129,-6 0 129,-4-1 0,-7 0-129,-1 4 129,-1-2-129,-5 1 0,-1-4 0,0-1-258,0-3 0,-1-5-387,4 5-387,-11-14-3354,5 4-774,-5-4-258,0 1-516</inkml:trace>
  <inkml:trace contextRef="#ctx0" brushRef="#br0" timeOffset="120550.8952">19651 13210 4773,'15'-36'5031,"-10"15"-387,0 2 129,-5-4-2580,0 23-516,-6-20-645,-3 20-258,-5 0-387,-5 15-129,0 5-129,2 7-129,0 2 0,7 1 0,8 0-129,3-1 129,13 0 0,7-8 0,3-2-129,4-4 129,-2 0 0,-4-1 0,-5 0 0,-9-2 0,-8 1 0,-8 1 0,-9 0 0,-11-1-129,-2-1-129,-4-5-129,7 3-645,-3-10-645,18 0-1419,5-7-1548,9-12-129,12-5-387,14-1 904</inkml:trace>
  <inkml:trace contextRef="#ctx0" brushRef="#br0" timeOffset="120859.9126">19674 13336 2967,'52'-36'5031,"-34"33"-129,-1 6-258,-8 12-258,1 11-2709,-8-3-903,3 5-129,1-2-516,3-4 0,2-3-129,1-11 0,3-8-129,1-3 0,1-10 129,-1-4-129,-2-6 129,-1-1 0,-6-4 129,2 7-129,-3-1 0,-4 6 129,1 6-129,-3 10 0,0 0 0,0 0 0,13 12 0,-5 4-129,3 2 129,0 1-129,4-2 0,0-2 0,6-1-645,-7-14-1677,7 3-1935,2-3-258,-1-7-258,1-6-387</inkml:trace>
  <inkml:trace contextRef="#ctx0" brushRef="#br0" timeOffset="121354.9411">20282 13283 9804,'-7'0'5031,"-4"9"-258,-2 1-129,8 6-3741,-3-1-516,8 2-129,0-3-129,6-3-258,8-4 0,5-5-258,6-2 129,3-9-129,3-7-258,-1-9 129,2-5 0,-4-10 129,1-7 129,-7-11 0,-3-1 129,-7-7 129,-4 3 258,-3 7 258,-5 10-129,-2 19 129,-6 15 0,2 23 129,-4 20 0,6 24-129,-4 8-129,6 10-258,2 1-129,0-3 0,7-8 0,1-10 0,2-14-129,0-13-129,5-16 258,0-5 0,0-11 0,1-11 0,2-5 0,0-2-129,0 1 258,-1 3-129,0 4 0,-5 5 0,-1 5 0,-1 6 0,-2 12 0,1 5-129,1 7-129,1-2-387,13 9-3741,-4-7-387,8 3-258,5-9-258</inkml:trace>
  <inkml:trace contextRef="#ctx0" brushRef="#br0" timeOffset="121595.9549">21459 12835 9804,'23'-77'5031,"-23"77"-129,10 0-258,-10 21-3741,0 18-516,0 9-129,2 8 0,0 10 0,-2-2-387,1-4-258,-1-13-516,2 1-3354,-2-16-645,-2-6-129,-3-13-645</inkml:trace>
  <inkml:trace contextRef="#ctx0" brushRef="#br0" timeOffset="122483.0057">21374 12989 9159,'11'-47'5031,"9"30"0,1 3-516,10 11-3612,-1 3-258,2 10 0,-7 8 0,-1 10-129,-9 3-258,-2 3-129,-3-3 0,-5-4-129,-2-6-129,2-7 0,-5-14 0,14 11-129,-4-11 0,1-8 0,1-4 0,-1-4 0,0-4 0,-3 2 129,2 0 0,-3 3 129,-1 3-129,-6 12 129,10-5 0,-10 5 0,15 12-129,-5 1 0,5 4-645,-2-5 0,11 2-258,-8-12-903,14 6 129,-10-8 0,6-3 516,-8-9 387,-1-1 774,-3 0 645,-11-4 387,-3 17 1032,0-27 0,0 27-258,-17-8-129,10 9-516,-6 5-129,4 7-516,3-1-129,3 5 0,3-5-258,1 1 0,-1-13 0,17 13 0,-6-13 0,2 0 0,-1-1-129,2-7 129,-3 0 0,3-1 0,-3 0-129,-2-1 129,-1 4 0,-8 6 0,11-4 0,-11 4 0,8 4 0,-8-4-129,12 17 129,-5-9 0,5 0 0,3-4 0,3-1-129,0-3-258,4-5 0,-4-7-258,0-1 0,-2-9 129,1 1-129,-9-13-129,2-6 387,-4-9 129,-1-9 258,2-3 258,-2-7 129,3 6 258,-3 1 0,4 16 129,-6 10 0,4 23 0,-7 12-258,7 32 129,-7 14-387,3 15 0,-3 6-129,2 6-129,0-3-129,1-5 0,2-9-387,-3-16-258,9-8-3741,-6-13-387,-5-19-129,9 8-774</inkml:trace>
  <inkml:trace contextRef="#ctx0" brushRef="#br0" timeOffset="122657.0156">22190 12753 11352,'15'-49'5289,"8"28"-516,10 6 0,-1-2-4773,10 0-129,8 8-774,-10-3-3870,1 2-129,-7 0-258,-7-2-516</inkml:trace>
  <inkml:trace contextRef="#ctx0" brushRef="#br0" timeOffset="123952.0897">10124 15492 8127,'29'-11'5160,"-19"29"129,1 21-645,-6 7-3483,3 16-516,-3 3-387,0-1-516,0 1-645,-5-21-2451,0-5-1419,0-22-387,0-17-387</inkml:trace>
  <inkml:trace contextRef="#ctx0" brushRef="#br0" timeOffset="124124.0995">10119 15230 9804,'-2'-75'5031,"1"54"-258,1 21-387,0 0-4386,-5-11-903,16 14-3354,2 8-645,4 3-129,3-3-387</inkml:trace>
  <inkml:trace contextRef="#ctx0" brushRef="#br0" timeOffset="124268.1078">10318 15213 7482,'7'63'4902,"-7"-12"-129,0 2-516,0 15-3354,0-4-387,6 4-516,0 1-387,-2-23-2838,6-3-1419,-1-15-129,-1-10-645</inkml:trace>
  <inkml:trace contextRef="#ctx0" brushRef="#br0" timeOffset="124433.1172">10250 15516 5676,'2'-12'4644,"12"10"-258,0-3-387,6 5-5547,5 0-2451,2-2-258,4 2-387,-3-2 388</inkml:trace>
  <inkml:trace contextRef="#ctx0" brushRef="#br0" timeOffset="124644.1293">10598 15150 7482,'-36'12'4773,"23"5"-387,-1-2-645,6 11-5934,8-3-2064,0-4-387,7 2-258,1-5 517</inkml:trace>
  <inkml:trace contextRef="#ctx0" brushRef="#br0" timeOffset="125331.1686">10645 15250 9288,'-24'-3'5160,"9"11"-129,-7 0-645,4 17-3483,-3 0-258,8 4-258,0-1-258,8 0 0,5-1 0,4-4-258,8-2 258,7-2-129,3 0 129,3 2-258,0-2 258,0-1-258,-4 1 0,-6 2 129,-7-1 129,-7 1-129,-6-4 0,-9 3 0,-7-1 0,-5-4 0,-1 5-129,0-11-129,6 8-645,-7-15-3741,16 2-258,3-7-387,9 3-516</inkml:trace>
  <inkml:trace contextRef="#ctx0" brushRef="#br0" timeOffset="126195.218">11815 15352 6708,'16'-40'3483,"-14"14"-129,3 11 129,-8-9-903,3 24-774,-19-17-387,3 20-516,-8 7-258,-2 16 0,-7 6-258,6 11-258,-1 1 129,5 5-129,7-4 0,6-4-258,9-7 129,3-14-258,13-15 258,4-5 0,8-20-129,3-12 0,4-7 0,0-11 0,-1-8 0,-3-9 129,-4-6-129,-4-8 0,-8 2 129,-7 1 129,-5 9 0,-2 9-129,-6 16 129,-2 19 0,-1 25 0,2 23 129,1 26-129,3 19 0,3 10 0,3 10 0,7 0 0,3-2-129,3-12 0,3-15-258,0-10-129,-1-23-645,6 0-2451,-6-24-1419,-2-2-258,-3-16-387</inkml:trace>
  <inkml:trace contextRef="#ctx0" brushRef="#br0" timeOffset="126357.2273">12108 15247 5676,'6'-36'5289,"-6"36"0,0 13-516,0 25-2193,-3-6-1419,3 11-774,0-2-129,3-1-516,3-1-645,-6-12-3741,4-7-387,0-8-387,-4-12-129</inkml:trace>
  <inkml:trace contextRef="#ctx0" brushRef="#br0" timeOffset="126912.259">10487 14804 4128,'5'12'4773,"-4"1"-387,-1 6-129,-1 8-2967,-7 16-1032,5 13-1419,-2 4-2709,1 3-258,1 2-774,0-11 387</inkml:trace>
  <inkml:trace contextRef="#ctx0" brushRef="#br0" timeOffset="127580.2971">12257 14862 2709,'12'-29'3225,"-4"15"-1032,-2 2-2322,-6-7-2580,7 17-258</inkml:trace>
  <inkml:trace contextRef="#ctx0" brushRef="#br0" timeOffset="127731.3059">12245 14793 8127,'-28'13'5031,"14"-10"-129,2 7-1548,-3-10-1548,15 0-1032,-13 6-645,13-6-903,0 0-3612,9 0-516,1-4-258,2-1-387</inkml:trace>
  <inkml:trace contextRef="#ctx0" brushRef="#br0" timeOffset="128007.3216">12603 14711 9030,'-18'-28'5160,"-4"24"-516,-6-2-1290,0 24-2451,-8 16-387,3 27 129,1 14-129,6 18 0,4 7-129,7 8-258,6 1 0,6-3-129,3-8-129,1-23-516,7-2-1032,-4-27-3096,-3-15-387,-1-16-129,0-15-516</inkml:trace>
  <inkml:trace contextRef="#ctx0" brushRef="#br0" timeOffset="128331.3402">12209 15295 5289,'23'-67'5160,"7"38"-387,11-4-258,8-4-3096,10 3-903,3-7 0,6-1-387,-4 0 129,-4 2 0,-11 2-129,-13 5 0,-15 3 129,-12 13-129,-9 5 258,-8 12-129,-12 5 258,-3 23-129,-3 14-129,2 19 129,3 7 0,6 11-129,3 10-129,5-2-129,7 2-129,0-13-258,6-6-258,-3-26-1161,9 0-2967,-9-18-516,-3-9-129,0-17-258</inkml:trace>
  <inkml:trace contextRef="#ctx0" brushRef="#br0" timeOffset="129323.3969">12466 15325 2967,'19'-66'5160,"7"40"-387,2 4-129,7-2-2451,5 16-903,-6-5-129,7 10-516,-9-2-258,-2 5 0,-7 0-258,-1 1 129,-6 1-129,0 0 0,-2-1 0,-2 1 129,0 2-258,-1-2 0,-1 2 0,0 4 0,-10-8 129,10 16-129,-10-16-129,3 19 129,-3-19 0,0 14 0,0-14 0,10 12 129,0-7-258,5-2 129,3-1 0,3 0 129,3 0-258,-1-2 129,-2 0 129,-2 0-129,-4-1 0,-5-2 0,-10 3 129,11-7-129,-11 7 0,0 0 0,0 0 0,0 0 0,13-6 0,-13 6 0,15 6 129,-2 4-129,1 1 0,1 2 0,1 0 0,1-1 0,1-4 0,-4-3 0,3-2 0,-5-3-129,3-7 129,2-6 0,1-4 129,0-4-258,1-2 258,-1-3-129,-1 2 0,0 2 0,-2 2 129,-2 3-129,-4 5 0,-1 6 0,-8 6 129,14 0-129,-14 0 129,16 11 0,-7-2 0,2 2 0,-2-2 0,4-1 0,1-1 0,-2-2-129,1-1 0,3 1 129,-2-2-129,-1-3 0,1 0 0,-1 0 0,-1 0-129,2-3 129,-3 0 0,2-6-129,1 1 129,0-1-129,2 0 0,-1-2 0,2 1-258,-3-6-129,9 12-1032,-12-19-903,15 10-2193,-7-9-387,3 0-387,-6-16 2451,8 9 1677,-8-13 774,-2-9 1548,1 7 1677,-12-9 2193,1 4 387,-4 3-129,3 20-2193,-11-5-1290,8 31-516,-12 2-387,8 32-258,0 15-258,2 15-129,2 12-258,0 3-258,7 6-258,-4-13-516,8 1-3225,-7-19-774,1-13-387,-5-15-516</inkml:trace>
  <inkml:trace contextRef="#ctx0" brushRef="#br0" timeOffset="129480.4059">13821 14969 7998,'11'-51'5418,"9"34"-258,9 3-516,7-1-3612,4 5-1419,3-1-3999,7-1-387,1-1-387,-4-1-516</inkml:trace>
  <inkml:trace contextRef="#ctx0" brushRef="#br0" timeOffset="129882.4289">15255 14575 6450,'-12'-66'5418,"2"37"-516,-3 9-516,-2 18-3225,-10 7-258,5 29-258,-4 20-129,3 25 129,-1 18-387,3 17 0,3 2-129,6 2-129,3-6 0,3-16-516,4-5-645,-6-29-3354,6-18-516,-2-20-258,-2-12-387</inkml:trace>
  <inkml:trace contextRef="#ctx0" brushRef="#br0" timeOffset="130387.4578">14805 14936 6966,'-10'-49'5289,"16"45"-258,13 1-258,8 11-3741,3-5-645,9 7 0,2-2 0,4 3 0,-3-1-258,-2 2 0,-6 0-129,-5-1 129,-5 0-258,-6-3 129,-3 2 0,-7-3-129,-8-7 0,10 7-258,-10-7 129,9 0 0,-9 0 0,14-13-129,-3 5 258,-2-3-129,4 4 258,-4 3 0,0 4 129,-9 0 0,14 18-129,-10-1 129,0 2-129,-1-2 129,0-2-129,-3-15 0,14 14-129,-6-14 129,3-5 0,2-5 0,1-3 0,1-4 0,-5-4 0,-2-1 0,-6-5 0,-2-2 0,-6 2 0,-7-4 0,-4 0 0,-3 4-258,1 8-387,-2-3-1032,11 17-1806,-2 1-1161,12 4-387,-8 0 0</inkml:trace>
  <inkml:trace contextRef="#ctx0" brushRef="#br0" timeOffset="130823.4827">15458 14879 6063,'36'37'5160,"-21"-20"-516,-2 3-1290,-13-20-2193,25 26-258,-15-23-258,5 6-258,-3-6-387,0-3 129,-1 0-129,2-11 129,-2-5 0,1-3-129,0 0 258,-1-3-129,0-1 0,-1 6 0,0 4 0,-1 5 0,2 5 0,-1 3 0,-2 8-129,1 6 129,1-2-129,0 3 0,-1-3 129,-1 0-129,0-3 0,1-5 0,-2 0 0,3-4 0,-1-4 0,1-5 0,1 0 0,2-2 0,2-1 0,-2 4 0,2 4 0,0 4 129,-1 1-258,-2 9 129,2 7-129,-4-8-903,6 11-3483,-2-6-129,3-3-645,1-10-129</inkml:trace>
  <inkml:trace contextRef="#ctx0" brushRef="#br0" timeOffset="131727.5343">16879 14647 3999,'11'-5'4902,"0"-7"-258,-11 12 0,-15 0-2967,2 24-645,-11 1 0,0 15-387,-2-1-129,1 5-387,4-1 0,7-6-258,8-8 0,6-12 129,4-12 0,10-5 0,5-17 0,5-7 0,2-7 129,-1-4-129,-1-2 0,-4 2 258,-4 3-129,-4 8 258,-4 8-258,-8 16 387,0 0-387,1 9 129,-1 14-129,0 4-129,1 3 129,5-1-258,5-3 0,3-9 0,4-6 129,2-7 0,4-4-129,-1-7 129,1-9 0,-2-7 0,0-9-129,-2-5 258,-2-8-258,-4-12-129,-2-12 258,-2-6 0,-3-5-129,-3 1 258,-4 7 129,0 13 0,-2 13 129,-3 27-129,-3 23 129,2 30 129,-4 23-129,5 15 0,2 12-258,1 6-129,2-3-129,0-7-129,8-12 129,1-16-258,4-15 0,-1-15-387,6-12-258,-3-15 0,5-7-129,-6-21-129,6 1 129,-8-24 258,5-4-129,-4-16 645,-3-5 645,2 11 645,-9-2 129,6 20 258,-9 10 129,0 42-129,0 0 129,2 39-387,-3 19-258,1 11-387,0 5-258,0 1-258,4-1-387,-3-20-2709,9-4-1419,-2-19-645,7-10-129,-1-17-645</inkml:trace>
  <inkml:trace contextRef="#ctx0" brushRef="#br0" timeOffset="132029.5515">18132 14575 10062,'0'67'5031,"1"-23"-516,0-3-258,2 8-4386,-1 1-258,-1-17-774,7-5-3354,-7-11-129,-1-17-387,0 0-258</inkml:trace>
  <inkml:trace contextRef="#ctx0" brushRef="#br0" timeOffset="132342.5694">18140 14299 7740,'-3'-95'4644,"3"71"-258,0 24-774,4-14-3870,6 16-2064,-2 1-1935,6 0-129,2-3 258,10 6 1806,-5-6 1419,7-5 903,0 5 1161,-10-7 1935,6 7 1935,-9 11-387,-3 19-516,-12 2-1548,0 24-1032,-9 3-516,4 11-516,-5 1-258,3 0-258,4-3-129,-2-13-387,6-9-645,-1-21-774,7-4-2838,-7-21-258,0 0 0,0 0-258</inkml:trace>
  <inkml:trace contextRef="#ctx0" brushRef="#br0" timeOffset="132642.5868">18279 14638 4128,'0'-56'4515,"9"32"-129,7 5-129,2-3-2709,12 13-516,-2-6-258,4 10 0,-7-3 129,2 8 0,-9-1-258,-2 2 129,-8 4-129,-1 11-129,-7-3 0,0 9 0,0-3-258,0 8 129,0-2-258,6 0 0,2 0 0,4-3-258,2 0 129,0-3-129,1 0 129,-5-1-258,-4-2 129,-6-3-258,-2 1-129,-12-10-645,2 7-3741,-7-9 129,3 2-645,0-6-258</inkml:trace>
  <inkml:trace contextRef="#ctx0" brushRef="#br0" timeOffset="133399.6301">19097 14296 10320,'26'15'5160,"-20"17"-387,-6 4-258,0 7-4257,1 6-258,2 1 0,-1-5 129,0-7-129,0-10 129,1-10-129,-3-18 0,6 12 0,-6-12 129,10-17-129,-3-4 0,2-11-129,5-6 129,2-7-129,0-1 129,4 2-129,-2 4 129,-1 11 0,-2 11 0,-1 15 0,-5 7 129,-2 20-129,-2 9 129,0 4-129,-1 4 129,2 0-129,0-7 0,2-2 0,2-10 0,3-5 0,2-6-129,5-8 129,2-3-129,3-8 0,0-5 129,0-7-129,1-6 0,-3-6 0,-3-4 129,-2 1-258,-5 2 258,-4 1 258,-4 6-258,2 4 129,-6 10-129,-1 12 129,0 0-129,-3 12 129,-5 5-129,-3 6 0,-2 5 0,-1 3 0,-3 4 0,4-2 0,4 1 0,6-3-129,3-4 129,7-7-258,9-4-129,3-11 0,6-5 0,-2-4 0,3-9 129,-2-6 0,-2-3 0,-3-4 258,-3-1 258,-4 5 129,-3 0 129,-1 12 0,-8 10 129,0 0-258,0 0 0,5 25-129,-5-1-387,0 1-387,11 8-1806,-8-13-2322,7-3-258,-10-17-258,16 4-258</inkml:trace>
  <inkml:trace contextRef="#ctx0" brushRef="#br0" timeOffset="133842.6554">19862 14203 4773,'26'12'3741,"-12"-1"-258,7 2-387,1 1-3354,7-1 0,-5-4 129,1-5 387,-1 6 516,-10-10 387,0 0 0,-14 0 258,0 0 0,-19 0 0,4 3-258,-12 0-129,4 6-387,0 2-258,8 4-129,2-1-129,11 4 0,3 3-129,8-1 0,5 2 0,2 4 0,2 3 0,-2 3 0,-3 6 129,-3-1-129,-3 8 129,-5 5-258,-2 7 258,-7 6-129,-9 5 0,-2 2-129,-4-2 0,-3 1 0,-3-5-129,-1-13 0,3-5-516,-4-26-903,15-7-2967,-3-15-129,8-17-258,3-22-516</inkml:trace>
  <inkml:trace contextRef="#ctx0" brushRef="#br0" timeOffset="134211.6765">20143 14093 9288,'70'-152'5418,"-51"128"-387,-7 31-387,-12 30-3225,0 27-1032,-7 14-129,-3 14-258,2 3 0,-2-2 0,4-12-129,2-12 0,3-15 129,-1-16-129,2-18 0,0-20 129,7 0 0,2-12-129,2-9 129,5-4-129,1 0 129,1 2-129,-2 6 129,-2 7-129,1 7 129,-7 6 0,-2 10 0,-2 3 129,-4 4-129,0-2 129,0-2-129,0-3-129,0-2 0,0-11-387,0 11-903,0-11-3096,0 0-258,0 0-387,3-9-258</inkml:trace>
  <inkml:trace contextRef="#ctx0" brushRef="#br0" timeOffset="135399.7445">20516 14340 10062,'-21'27'5289,"8"-1"-387,-2-2-129,11 7-3870,-4-1-516,8-3 0,1-6-258,8-6-129,6-7-129,0-7 129,1-1-129,-7-9 0,-2-6 0,-7-2 129,-2-2-129,-7-3 0,-1 1 129,2-1-129,3 2 129,5 3 0,6 3 0,11 2 0,5 7-129,6 4 129,2 1 0,-1 0 0,-3 6-129,-4 3 129,-5-3 0,-5 6 129,-1-3 0,-11-9 0,12 19 0,-4-10 0,2-3 0,2 1 0,2-5 0,2-2-129,1-2 0,1-7 0,0-2 0,-3-1 129,-2-2-129,-3 0 0,-2 3 129,-8 11-129,10-9 0,-10 9 129,4 10-129,-3 5 0,1 6 0,0 3 0,1 1-129,2-6 0,0 1 0,0-9-129,4-3 0,-1-8 0,2 0 0,0-10 0,1 0 0,2-9 129,0-3 0,1-4 129,2-3 0,0-3 0,4-2 0,-3 3 129,4-2 0,-4 5 0,0 2 0,-1 9 129,-4 5 129,-3 9 0,-9 3-129,8 10 129,-5 4 0,-2 11 0,-1 7-129,4 6 0,2 1 0,1 6 0,4-2-129,3-1 0,5-1-129,4-2 0,-1-5 0,-1-7 0,-4-3 0,-5-3 0,-7-2 129,-6-5-129,-16 0 0,-11-4-258,-7 2-258,-14-8-3354,3 11-1290,-9-8-258,2 4-645</inkml:trace>
  <inkml:trace contextRef="#ctx0" brushRef="#br0" timeOffset="136963.8339">7488 16973 3999,'0'0'5031,"0"0"-258,13 17-387,-3 5-2322,6 18-903,-7 2 0,7 24-645,-6-3-387,-2 4 0,-6 0-129,-2-21 129,-2-13-258,-5-12 129,7-21 0,-11-20 0,11-11 0,0-17-129,7-11 258,6 6-258,2-7 129,8 6 0,-1 8 129,3 3 0,1 12 0,-1 13 0,0 7 0,0 11 0,0 2 0,0 10 0,-2 4-129,2-1 129,1-3-129,0-4 258,-2-7-258,0-1 0,-5-6 129,-2-4-129,-6-5 0,-6 3 0,-5 12 0,0-11 129,-12 12-129,-3 15 0,-1 10 0,-1 10 0,4 9 129,5 9-129,6 12-129,4-3 129,13-5 129,6-12-258,7-20 0,4-18 0,4-8-129,-1-22 129,0-20 0,-3-12 0,-2-9 129,-3-6-129,-6 2 129,-5-7-129,-5-3 258,-7-12-129,-1 0 129,-3 4-129,-3 7 129,0 15 0,-4 14 258,3 24 0,4 25-129,-6 24 129,4 28-129,2 16 129,2 14-129,6 11-129,1 1-129,2 0 129,2-11-258,1-18 0,-1-14-387,1-16-387,2-9-1032,-16-26-2838,15 2-258,-15-13-258,0-10-258</inkml:trace>
  <inkml:trace contextRef="#ctx0" brushRef="#br0" timeOffset="137642.8728">8256 16938 7482,'-2'-40'5031,"6"26"0,11 4-387,2-9-3354,14 7-516,-1-11 0,8 11-258,-2 2-129,2 10 0,-7 3-387,-2 11 129,-7 11-129,-8 7 0,-6 11 0,-5 1 0,-3 4-129,0-7 258,0-10-129,0-2 0,5-14 0,-5-15 0,15 1-129,-4-9 129,3-9 0,-1-8-129,1-7 258,-3-6-258,2 1 129,-6 2-129,0 8 258,-4 5-129,1 8 0,-4 14 0,0 0-129,11 25 258,-5 7-129,1 3 129,3 8-129,3 2 0,2-5 0,0-9 129,-1-7-129,1-9 0,-1-8 0,-2-7-129,-1-7 129,1-11 0,-2-5 0,1-6 0,2-5 0,-2 4-129,1-1 0,1 3 129,1 6-129,1 7 129,0 8-129,-1 7 0,0 10 129,-1 9 0,-1 6-129,0 5 258,-1-5-129,-1 3 0,-1-4 129,-1-3-129,-1-5 129,-7-16-129,11 9 0,-11-9 129,5-10-129,-4-11 0,0-7 129,3-4-129,2-7-129,2 1 0,4-3-129,2-6-645,12 11-3999,-6-5 129,6 7-516,-1 3-387</inkml:trace>
  <inkml:trace contextRef="#ctx0" brushRef="#br0" timeOffset="138298.9103">9407 16864 4902,'-15'22'5160,"11"-2"-129,3 9-387,1-11-2838,2 14-774,2-8-516,5 4-129,-2-10 0,3-2-258,-10-16 129,17 3-129,-11-8 258,3-12-129,-2-10 0,4-4-129,0-5 0,7-5 0,0 3 0,4 3-129,1 5 0,0 10 0,1 15 0,-2 7 0,-1 20-129,-5 10 0,4 12-774,-11-4-2967,9 4-1032,0-6-129,9-7-645</inkml:trace>
  <inkml:trace contextRef="#ctx0" brushRef="#br0" timeOffset="138615.9283">10786 16494 8127,'11'-37'5289,"-16"30"129,-10 12-645,-12 7-3999,1 20 258,-7 6-516,1 11-129,-2 9-129,7 7 0,6-1 0,6 0 0,12-7-129,6-7 0,14-9-129,9-13 0,7-11-258,5-6-129,7 0-645,-10-15-2709,6 4-1419,-10-5-516,-1 3-129</inkml:trace>
  <inkml:trace contextRef="#ctx0" brushRef="#br0" timeOffset="140339.027">7945 2268 9288,'-12'-22'5031,"-4"21"-516,-1 5-516,-7 4-3225,4 8-129,0 1-129,5 3-129,3-3-129,9 0-258,3-3 258,8 1-387,6 1 258,4 4-387,3-3 387,2 3-387,-1 1 387,2 0 0,-3 1 0,-1 3 258,-7-4-129,-2 6 129,-11 1 0,-4 7 129,-12 5-258,-5 4 129,-4 3-645,-5-9-2064,10 18-2580,0-14 258,14 11-774,3-12-516</inkml:trace>
  <inkml:trace contextRef="#ctx0" brushRef="#br0" timeOffset="141151.0734">4663 16877 9288,'-15'-32'5289,"15"32"-258,0 0-258,0 0-4386,21 11-129,1 11-129,5 10 0,0 7 0,-2 14 0,-6 10-129,-7 12 129,-6 0-129,-6 7 129,-2 10 129,-5-8-774,-1 23 645,3-18-258,5-11 387,1-2-258,6 3 129,5-4-387,1-3 0,2-19 903,-15-53-516,30 81-258,-14-20-129,-16-61-516,29 96-1806,-29-96-2580,14 65-258,-14-16-645,0-49 259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5T17:01:35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17525 5460 1161,'0'0'3741,"0"-7"-129,0 7-258,-2-15-1290,2 15-387,0-14-258,0 14 0,7-15-516,-7 15 129,6-12 0,-6 12-129,0 0-387,0 0 0,0 19-129,0 8-129,-3 8 129,-2 10-387,0 11 258,2 9-258,0 3 129,-1-1-258,3 1-129,-2-8 258,1-7-129,0-9 129,0-12 0,-2-8 0,2-7-129,2-6 129,0-11-258,0 0-258,0 11-1548,0-11-2193,2-15-387,-1-2-129,5 0-387</inkml:trace>
  <inkml:trace contextRef="#ctx0" brushRef="#br0" timeOffset="712.0408">17751 5571 1,'0'0'4127,"0"0"1,0-14-903,0 14-129,0-15-387,0 15-516,0-18-903,0 18-129,5-25-516,3 12-129,0-6-258,5 2 0,1-2-258,7 0 258,-1 2-258,2 1 129,-1 5 0,0 6 0,-2 5 0,-3 3 129,-3 11 0,-1 8-129,-4 5 129,-1 7-129,-4 9 0,-3 3-129,0 5 129,-10 9-129,-6 2-129,-5 3 0,-5-3-129,-4-6 129,0-5 0,1-8 129,4-9-129,5-12 129,8-9 0,12-13 129,0 0-129,12 8 129,7-8-129,5 0 129,2-3-129,1 2 129,1 1 0,-4 0-129,-1 0 129,-4 2-129,-2 0 129,-7 5-129,1-2 0,-11-5 0,12 12-387,-12-12-1161,0 0-2838,0 0-387,5 17 0,-5-17-774</inkml:trace>
  <inkml:trace contextRef="#ctx0" brushRef="#br0" timeOffset="7069.4044">18667 5589 10320,'13'-10'5031,"-13"10"-258,0 0-1032,2-14-2580,-2 14-645,0 0-258,0 0-516,3 8-3096,-3-8-1290,0 27-387,0-7-258,0 10-387</inkml:trace>
  <inkml:trace contextRef="#ctx0" brushRef="#br0" timeOffset="7220.413">18705 5984 9288,'0'11'4902,"0"-11"-645,0 0-645,0 0-4773,0 0-2967,0 0-387,10-6-258,2-5-387</inkml:trace>
  <inkml:trace contextRef="#ctx0" brushRef="#br0" timeOffset="7759.4436">19335 5315 5031,'15'-49'5289,"2"25"-129,2-4-387,11 10-1806,-4-3-2064,9 12-258,-5 3-258,1 6-129,-5 7-129,-7 10-129,-4 5 0,-10 7 0,-5 3 0,-11 3 0,-7 1 0,-5-1 0,-3 1 129,-2-4 0,1-6 0,1-2 0,5-6 0,6-3-258,15-15 387,-6 16-258,6-16-129,22 8 129,1 0-129,7 0 129,2 6 0,2 2 0,-2 7 0,0-1 0,-5 6-129,-10 2 129,-4 3 0,-10 2 0,-4-4 0,-11 3 0,-11-2 0,-5 1 129,-7-5-129,-4-2 0,-1-7 0,2-2 0,4-5-129,5-7-387,14 0-903,3-5-3096,12 0-258,11-22-516,14 8-129</inkml:trace>
  <inkml:trace contextRef="#ctx0" brushRef="#br0" timeOffset="7992.4572">20009 5643 9288,'23'-21'5289,"-23"21"-387,0 0-258,0 9-3870,-9 8-258,-5 7-258,-3 5-129,-1 3-258,-3 5-387,-4-11-645,11 8-2709,-6-14-903,4-1-516,0-16-129</inkml:trace>
  <inkml:trace contextRef="#ctx0" brushRef="#br0" timeOffset="8149.4662">19813 5644 9417,'0'0'5160,"7"4"-387,4 23-258,-2 0-3999,9 7-774,5 12-1161,-2-9-3096,4-2-387,-3-7-129,4-8-516</inkml:trace>
  <inkml:trace contextRef="#ctx0" brushRef="#br0" timeOffset="8443.483">20359 5273 8901,'1'-21'5160,"-1"21"-258,-5 2-129,-4 17-3870,7 10-387,-5 7-129,3 9-129,-5 6 0,1 5-129,1-4 0,1-5 0,4-4 0,2-2 0,5-7-129,9-8 0,9-9 0,5-5-129,5 0 0,0-12-903,10 0-3870,-7-7 0,-3-1-387,-7-8-387</inkml:trace>
  <inkml:trace contextRef="#ctx0" brushRef="#br0" timeOffset="8623.4933">20527 5450 8385,'-41'-1'5418,"26"22"-387,6 17-387,3-1-3225,6 18-1032,2 3 0,1 4-387,1 2-387,-1-10-774,9-3-3483,-7-11-258,6-11-387,2-12-387</inkml:trace>
  <inkml:trace contextRef="#ctx0" brushRef="#br0" timeOffset="8883.508">20850 5610 9417,'-4'-26'5418,"-4"26"-387,-8 7-129,3 11-4257,-6 7-387,1 9 0,2 5-129,3 3 0,3 0-129,7-2 0,3-2 0,5-4 0,7-6-129,6-7 129,2-3-258,0-8-258,6 3-1161,-10-9-3096,3-1-129,-7-3-516,2 0-387</inkml:trace>
  <inkml:trace contextRef="#ctx0" brushRef="#br0" timeOffset="9584.5482">17565 7049 6450,'10'-27'5031,"-6"15"-258,-4 12-1290,0 0-1548,11 8-387,-11 20-516,1 19-387,-1 9-129,0 11-387,2 4 129,0 2-258,1-1-387,-2-12 129,6-7-903,-7-26-1677,1-3-1677,-1-24-645,6 12 0,-6-12-258</inkml:trace>
  <inkml:trace contextRef="#ctx0" brushRef="#br0" timeOffset="10175.582">17787 7015 5934,'22'-22'5031,"-13"10"-516,6 1-903,-3-10-1935,15 12-387,-4-2-516,6 9-129,-2 2-258,1 0-129,-5 9 0,-5 8-387,-5 7 258,-6 1-258,-7 1 258,-6 2-258,-6 1 129,-4-2-129,-1-1 0,-2-3 0,3-2 129,2-1 0,7-5 0,7 0 0,3-2 0,13 3 129,7 1-129,3 1 0,4 5 0,2-2 0,-1 5-129,-2-3 129,-4 2 0,-7-2 0,-9-2 0,-4-1 129,-7-2-129,-11-1 0,-9-3 0,-9-2 129,-6-3-129,-4-4 0,1 0 0,-2-2-258,10 1-645,-2-4-3225,18 0-387,7-7-516,9 7-129</inkml:trace>
  <inkml:trace contextRef="#ctx0" brushRef="#br0" timeOffset="10484.5997">18824 7108 9288,'13'-5'4773,"-13"5"-387,0 0-1548,0 0-2709,0 0-1032,0 0-3354,0 14-129,0 3-516,0 1-129</inkml:trace>
  <inkml:trace contextRef="#ctx0" brushRef="#br0" timeOffset="10660.6098">18867 7403 6708,'6'12'5031,"-6"-12"-516,0 0-258,13 6-3225,-13-6-516,0 0-645,8 8-1677,-8-8-2580,0 0-258,0 0-387,2 14 0</inkml:trace>
  <inkml:trace contextRef="#ctx0" brushRef="#br0" timeOffset="13391.766">19453 6846 6450,'-9'-14'4902,"-4"-3"-387,13 17-1290,-12-16-1935,12 16-129,-2-24-258,5 12-258,7-6-129,7 2 0,3 0 0,6 2-258,1 0 129,0 8-129,1 6 0,0 3 0,-4 11-258,-5 8 129,-4 5-129,-8 8 129,-1 7-258,-6 4 129,-10 1-129,-8 3 0,-8 0 0,-4-2 0,-2-1 0,1-11 0,2-4 129,6-6-129,9-3 129,9-11 129,5-12-129,19 7 129,5-7 0,7-1 129,3-3-129,1-1 0,0-2-129,-4 5 129,-5-1 0,-3 3-258,-6 0 0,-5 0-516,2 7-774,-14-7-2451,12 0-1032,-12 0-129,13-2-516</inkml:trace>
  <inkml:trace contextRef="#ctx0" brushRef="#br0" timeOffset="13820.7905">20044 6932 5289,'8'-10'4773,"-8"10"0,0 11-258,-3 14-2967,-11-5-387,2 12-645,-5-4 0,3 3-645,3 0-645,-6-16-1806,6-1-1935,2-9-258,9-5-387,-7-5 258</inkml:trace>
  <inkml:trace contextRef="#ctx0" brushRef="#br0" timeOffset="13967.7989">19954 6933 6450,'2'-11'4902,"10"11"-387,-5 11-129,-4 0-3225,12 10-903,1 3-516,0-3-2193,6-3-1935,-2-6-258,4-1-387,-1-6 130</inkml:trace>
  <inkml:trace contextRef="#ctx0" brushRef="#br0" timeOffset="14239.8145">20340 6628 7611,'11'-43'5160,"-11"43"-387,2 12-258,-9 10-3483,5 14-516,-2 6-258,3 8 0,-4 1 0,1-3 0,3-4-258,0-6 0,1-6 129,5-6-129,6-4 0,4-9 0,4-6 129,4 2-387,5-4-258,-4-5-1161,8 0-2967,-4-2-129,-1-3-516,-6-7-129</inkml:trace>
  <inkml:trace contextRef="#ctx0" brushRef="#br0" timeOffset="14419.8248">20523 6780 3483,'-22'-5'4902,"16"21"-129,4 13-387,2 9-2451,-1-1-903,2 11-387,1-2-258,1 0-387,1 0-387,-4-14-903,9-4-3096,-7-8-129,2-6-645,-4-14 258</inkml:trace>
  <inkml:trace contextRef="#ctx0" brushRef="#br0" timeOffset="14767.8447">20837 6994 5805,'-7'-7'5160,"-5"7"-258,-1 6-516,-7 0-3354,7 8-258,-4 0-258,7 4-258,1 0 129,6 1-387,3-3 129,4 1-129,5-3 129,5-4 0,1 0-129,1-4-129,1 2-516,-4-8-1806,4 0-2064,-1 0-258,2-4-516,2-1 129</inkml:trace>
  <inkml:trace contextRef="#ctx0" brushRef="#br0" timeOffset="15720.8992">21485 6754 8901,'-6'-26'5031,"6"26"-258,-3-18-516,3 18-3999,0 0-1290,0 0-3612,1 7 129,1 6-774,-1 4 0</inkml:trace>
  <inkml:trace contextRef="#ctx0" brushRef="#br0" timeOffset="16232.9285">21513 6784 3225,'0'-30'5289,"0"18"-258,-1 2-129,1 10-2580,0 0-645,0 7-387,0 13-645,5 16 0,1 5-516,3 5-129,0 8-129,-3-6-645,4 7-645,-10-15-3225,4-6-129,-4-15-387,-6-5-516</inkml:trace>
  <inkml:trace contextRef="#ctx0" brushRef="#br0" timeOffset="16412.9388">21353 6994 5934,'1'-24'5031,"16"21"-258,3-3-258,12 5-3612,-1-9-129,5 3-516,4 7-1548,-2 0-2838,-4-7-516,2-1-258,1-3-129</inkml:trace>
  <inkml:trace contextRef="#ctx0" brushRef="#br0" timeOffset="16608.95">21933 6511 8256,'0'6'5031,"0"23"-387,-1 5-129,1 7-4128,1 3-258,3 8 129,0-2-387,1-6 0,3 1-516,-6-20-2193,6 4-1806,-1-8-129,0-7-387</inkml:trace>
  <inkml:trace contextRef="#ctx0" brushRef="#br0" timeOffset="17395.995">22388 6694 4773,'7'-15'5289,"-7"15"-258,0 0-387,0 0-1935,0 0-1548,0 18-516,-3 7 0,-11 3-387,-2 6 0,-3 6-258,-3-1 0,0-2-129,-1-5-258,3 0-516,-3-17-1548,8 2-2193,0-8-516,7-8 129,-1-5-516</inkml:trace>
  <inkml:trace contextRef="#ctx0" brushRef="#br0" timeOffset="17545.0035">22180 6796 2967,'8'7'4644,"3"10"-258,1-3-258,8 5-2064,2 2-2064,6 3-2967,-1 2-1161,-5-7-258,5 2-387</inkml:trace>
  <inkml:trace contextRef="#ctx0" brushRef="#br0" timeOffset="17867.022">22679 6685 7353,'4'-13'5031,"-4"13"-129,0 0-258,0 0-3612,-1 10-645,1 8 129,0 2-258,5 6 258,-2 2-258,3-2 0,0 3 0,4 5-129,2 1 129,4-1-258,3-1 129,0-4-129,1-1 0,-2-4-129,-1-1 0,-7-10-258,-4 1-258,-12-11-516,-4 8-774,-18-11-2709,-3-3-516,-9-9-129,-2-4-129</inkml:trace>
  <inkml:trace contextRef="#ctx0" brushRef="#br0" timeOffset="18033.0314">22576 6687 2967,'75'-80'5160,"-34"47"-258,-3 0-387,-4 9-1935,-6-5-1161,4 12-516,-5 5-1419,-7 2-2580,2 8-1548,-3 2-258,-5 15-387</inkml:trace>
  <inkml:trace contextRef="#ctx0" brushRef="#br0" timeOffset="18340.049">23012 6811 3870,'-10'48'5289,"0"-21"-387,0 2-129,-3-8-2322,7 11-1290,-10-5-387,8 5-129,-4-5 129,9 4-387,-2-8 0,5-2-129,6-1-129,5-2 0,5-3-129,3-2 0,3-4 0,-1-1-129,2-1 0,-3-2 0,-3 0-129,-4-5-129,-2 7-774,-11-7-1806,0 0-1935,0 0-129,-5-5-645,-3 1 517</inkml:trace>
  <inkml:trace contextRef="#ctx0" brushRef="#br0" timeOffset="21015.202">17631 8386 1548,'11'-32'4515,"-7"15"516,1 4-774,-5-8-1548,0 21-387,0-10-645,7 20-387,-7 14-516,3 15 0,0 10-387,2 11-129,-1 5 0,2 5-129,1-2-129,-2-7-129,0-12 0,0-11-129,0-4-387,-5-20-774,10 0-2322,-10-14-1032,0 0-258,2-12-516</inkml:trace>
  <inkml:trace contextRef="#ctx0" brushRef="#br0" timeOffset="21315.219">17982 8242 8127,'7'-16'5031,"-7"16"-129,0 17-258,0 14-3483,0 5-645,0 8 0,3 5-129,-1 2-258,0-1 129,1-2-258,-3-9 0,1-5 0,1-8 129,2-8-129,2-5 0,7-5 0,4-8 129,6 0-129,6 0 0,5-9-258,6 2-129,-2-8-1032,9 5-3096,-11-4-129,0-1-516,-9-2-258</inkml:trace>
  <inkml:trace contextRef="#ctx0" brushRef="#br0" timeOffset="21528.2314">18228 8361 8901,'-26'20'5160,"18"5"-516,8 16-1032,0-1-2838,5 11-258,2 2 0,0 5-387,2-1 0,-2-7-387,1-1-258,-4-19-1032,6-1-2967,-5-9-129,4-8-516,-1-9-129</inkml:trace>
  <inkml:trace contextRef="#ctx0" brushRef="#br0" timeOffset="21745.2438">18747 8358 7740,'21'-6'5031,"-12"3"-774,-1 3-129,-8 0-4257,0 0-2451,11 3-1677,-10 9-516,-1 0 0</inkml:trace>
  <inkml:trace contextRef="#ctx0" brushRef="#br0" timeOffset="21905.2529">18862 8651 7224,'0'13'4773,"0"-13"-516,0 0-387,0 0-4257,0 0-3612,0 0-516,0 0-258,0 0-129</inkml:trace>
  <inkml:trace contextRef="#ctx0" brushRef="#br0" timeOffset="27411.5679">19661 7967 3354,'0'-42'4386,"0"25"-645,0-9-387,0 15-774,0-10-903,0 21-387,0 0-387,9 0 0,-8 27-258,5 17-258,-2 17-129,1 11 0,0 7-258,3 8 0,-4-1 129,-1-4-129,1-12 0,0-14 0,-4-13-129,0-14-129,2-3-516,-2-26-2451,0 16-1419,0-16-129,0 0-516</inkml:trace>
  <inkml:trace contextRef="#ctx0" brushRef="#br0" timeOffset="28427.626">20095 8303 5160,'12'-17'4902,"-12"17"-387,0 0-1032,0 0-1935,0 14-645,-10 1-258,-1 7-258,-4 2 0,-4 0-387,4 2-387,-7-10-645,13 3-2193,-6-11-1290,4-4-129,3-4-258</inkml:trace>
  <inkml:trace contextRef="#ctx0" brushRef="#br0" timeOffset="28575.6344">19979 8342 5547,'22'10'4644,"-12"3"0,6 4-1290,6 8-2064,-1-3-903,1-5-2064,3-2-2451,3-1-387,-3-7-129,-2-4-129</inkml:trace>
  <inkml:trace contextRef="#ctx0" brushRef="#br0" timeOffset="28847.65">20353 8023 7353,'19'-54'4902,"-11"51"0,-8 3-387,11 32-3096,-11-3-903,2 13-129,-2 6-258,0 6 129,0-1 0,0-3-129,3-6-258,3-10 258,6-8-129,5-7 0,5-9 0,3-2-129,9-3-516,-5-8-1419,8-1-2451,-2-4-645,-2-2 129,-6-4-645</inkml:trace>
  <inkml:trace contextRef="#ctx0" brushRef="#br0" timeOffset="29020.6598">20592 8117 8256,'-24'31'5160,"18"11"-129,6 14-645,0-2-3612,6 10-516,1-4-258,-1-1-516,3 1-1161,-7-17-2709,5-11-516,-2-14-129,5-5-516</inkml:trace>
  <inkml:trace contextRef="#ctx0" brushRef="#br0" timeOffset="29252.6732">20940 8386 6966,'-34'4'5418,"13"11"-516,2 6-129,-6-3-3483,15 11-516,2-2-129,8 4-258,2-2-258,10-5-258,10-1-645,1-15-1419,11 2-2709,1-7-129,6-2-387,2-5-258</inkml:trace>
  <inkml:trace contextRef="#ctx0" brushRef="#br0" timeOffset="29463.6853">21682 8276 8127,'0'0'5160,"-15"7"0,-9 9-645,4 5-3612,-8 1-387,2 8-258,1 1-258,-2-4-903,12 3-3354,-3-8-516,4-5-516,1-8-129</inkml:trace>
  <inkml:trace contextRef="#ctx0" brushRef="#br0" timeOffset="29621.6943">21404 8320 6966,'12'-10'5289,"2"13"-516,8 13-129,1 4-3741,8 9-516,3 6-1161,-5-2-3483,4-1-516,-4-2-129,-3-5-645</inkml:trace>
  <inkml:trace contextRef="#ctx0" brushRef="#br0" timeOffset="29995.7157">21916 8128 7611,'20'-43'5289,"-2"30"-387,2 6-258,10 7-3870,-8 10-387,2 12 0,-5 3-258,-7 7 129,-9 6-258,-6 5 258,-13-1-258,-6 3 0,-7-3 129,-2-3-129,-1-3 258,3-3-258,5-6 129,8-2-129,9-9 129,7-4 0,10-7-129,9-2 129,5-3-129,5 0 0,4-5-129,2-5-258,5 7-1161,-9-13-3096,8 3-258,-3-3-516,-1 0-387</inkml:trace>
  <inkml:trace contextRef="#ctx0" brushRef="#br0" timeOffset="30515.7454">22457 8312 7998,'-1'-11'5031,"-9"16"-129,-1 7-387,5 5-4128,-4 1-516,-4-2-1032,4 8-3096,-7-6-645,3 1-129,0-8-387</inkml:trace>
  <inkml:trace contextRef="#ctx0" brushRef="#br0" timeOffset="30671.7544">22350 8353 4644,'18'-21'5160,"-9"21"-129,-9 0-258,17 15-2838,-17-15-774,18 26-774,0-2-1935,-3-6-2838,4 0-387,-1-8-387,5-2-258</inkml:trace>
  <inkml:trace contextRef="#ctx0" brushRef="#br0" timeOffset="30986.7724">22712 8090 5805,'-13'-34'5289,"13"34"-387,-15 0-258,8 19-3096,0-1-1032,7 8 0,0-1-129,4 8 0,1 1-129,4 0 129,2-7-258,2 1 0,2-3 0,-2-3 0,-1-1-129,-3-4 0,-2-1 0,-2-4 0,-4-1-129,-1-11 0,-6 15 0,-8-15-645,2 9-645,-20-13-2064,5-1-1290,-8-10-387,3 1-387</inkml:trace>
  <inkml:trace contextRef="#ctx0" brushRef="#br0" timeOffset="31140.7812">22669 8015 6708,'79'-61'5418,"-42"40"-258,-4 4-387,-1 12-3225,-8 0-1419,-2-1-3741,6 6-1032,-4 8-645,-1 9-258</inkml:trace>
  <inkml:trace contextRef="#ctx0" brushRef="#br0" timeOffset="31415.7969">23088 8237 7482,'0'33'5547,"-3"-21"-387,-1 6-258,-7-6-3612,4 12-645,-6 0-258,3 5-129,-1 0 0,3 1-129,3-2 0,1-2 0,4-3 129,5-5-258,7-3 258,1-6-258,2-2-129,1-6 0,1 0-129,-2-1-258,3 0-516,-18 0-1032,18-2-2967,-18 2-258,0 0-258,0 0 129</inkml:trace>
  <inkml:trace contextRef="#ctx0" brushRef="#br0" timeOffset="34706.9852">17622 9856 6063,'8'-36'5289,"-3"22"-129,-4-2-516,7 12-2580,-8 4-645,0 0-516,2 10-258,0 22-129,-2 16 0,0 13 0,-1 10-258,-2 7 129,0 2-129,1 1 0,-1-10-129,3-10-129,-1-17-129,1-13-129,1-9-129,-1-22-516,12 14-3096,-9-21-903,4-6-258,0-10-387</inkml:trace>
  <inkml:trace contextRef="#ctx0" brushRef="#br0" timeOffset="35059.0053">17901 9919 7611,'0'0'4773,"2"8"0,-2 11-516,0 6-3096,0-2-387,0 7-129,3-4 129,4 5-258,1-6 0,6 1-129,2-7 129,5 2-258,1-3 0,4 5 0,1-1-258,0 2 129,-2 2-129,-1 0 129,-4 1-129,-5-1-129,-6-5 129,-8 0-129,-1-5 129,-7-3-258,-10-4 129,-7-4-258,-5-3-258,-10-6-258,4 4-1419,-10-11-2451,4-3 0,1-8-258,10-1-258</inkml:trace>
  <inkml:trace contextRef="#ctx0" brushRef="#br0" timeOffset="35249.0162">17831 9937 7740,'39'-22'4773,"-6"15"0,10-4-516,17 0-3483,-1-1-516,4 2-645,5 3-3354,-13 1-774,-5 2-258,-10 1-387</inkml:trace>
  <inkml:trace contextRef="#ctx0" brushRef="#br0" timeOffset="35453.0276">18646 10056 7482,'29'4'4773,"-12"-4"-903,-4-6-2709,-3 4-5289,0 2-516,-10 0 0</inkml:trace>
  <inkml:trace contextRef="#ctx0" brushRef="#br0" timeOffset="35596.036">18720 10346 1419,'8'3'2580,"-8"-3"-2451,0 0-129,0 0-1806</inkml:trace>
  <inkml:trace contextRef="#ctx0" brushRef="#br0" timeOffset="41267.3604">19563 9686 4902,'0'0'4902,"-3"-13"-258,8 3-129,1-12-2967,17 12-387,-3-13-129,11 10-258,-1-4-129,9 6 0,-6 6-387,2 5 0,-8 6-129,-3 12 129,-8 6-258,-4 5 0,-10 6-129,-7-1 258,-9-2-129,-5 2 0,-5-7 129,-2-2-129,-3-4 0,3-7 0,3 1 0,9-3 0,7-2 0,7 2 0,10 2-129,11 1 129,7 7 0,2 2 0,1 3 129,0 1-129,-5 1 129,-4 1 0,-8 1 0,-8-2 0,-6-5 0,-9-1-129,-9-2 0,-7-1 129,-5-4-129,-6-3 0,0-4 0,-2-5-129,5 1-129,3-9-774,15 4-2967,-1-5-516,16 5-645,0-17-258</inkml:trace>
  <inkml:trace contextRef="#ctx0" brushRef="#br0" timeOffset="41737.3873">20142 9942 5031,'28'-24'5289,"-15"14"-129,-13 10-516,16-7-2580,-16 7-903,-1 9-387,-14 12-129,0 9-387,-7 3 129,-4 4-387,-2 1 0,-2-8-1161,12 1-2838,-7-14-516,8-7-516,4-10-645</inkml:trace>
  <inkml:trace contextRef="#ctx0" brushRef="#br0" timeOffset="41883.3955">20048 9922 7482,'22'-3'4773,"-10"15"129,1 11-387,2 6-3612,2 2-903,3-3-2322,4-1-1935,3-3-258,2-9-516,3-8-387</inkml:trace>
  <inkml:trace contextRef="#ctx0" brushRef="#br0" timeOffset="42139.4103">20619 9653 4902,'5'-75'5289,"-5"61"-258,0 14-387,-10 19-1548,4 6-2709,2 15 0,4 3-258,0 6 129,3 1-258,7-2 258,1-3-258,1-4 0,1-6 258,-2-3-129,-4-5 0,-3-3 0,-4-2-258,-6-8-1032,-1 1-2838,-15-9-516,-5-2-387,-10-4-774</inkml:trace>
  <inkml:trace contextRef="#ctx0" brushRef="#br0" timeOffset="42283.4185">20357 9772 6450,'63'-124'5289,"-12"66"-516,10 7-387,-3 9-3096,7 14-903,-4 19-1290,-12 2-3354,-3 7-387,-11 8-516,-5 12-129</inkml:trace>
  <inkml:trace contextRef="#ctx0" brushRef="#br0" timeOffset="42499.4309">20995 9809 8643,'-7'33'5547,"-9"-18"-516,-2 9-129,-10 2-3999,6 8-258,1 0 0,5 3-258,5 0 0,9-1-129,4-6-129,13-6 0,10-6-258,0-11-1161,11 1-3741,-8-8 129,4 0-516,-6-8-387</inkml:trace>
  <inkml:trace contextRef="#ctx0" brushRef="#br0" timeOffset="43003.4597">17700 11198 11352,'-11'-18'5418,"0"36"-645,9 30 129,-1 12-4257,3 22-129,5 13-258,0 8 129,-1 11-516,-4-10-258,1-2-774,-3-24-2580,1-8-1032,-2-20-258,3-15-387</inkml:trace>
  <inkml:trace contextRef="#ctx0" brushRef="#br0" timeOffset="43359.4801">18058 11189 10965,'16'-79'5160,"-16"79"-258,-9 25 129,-2 27-3870,-2 8-645,2 14-258,1 13 129,0 8-129,4 0-129,2-5 129,4-15-258,1-17 129,8-11-129,3-17 0,3-17 0,2-13 0,1-6 0,-1-17-129,-2-8 129,-2-6-258,-5-4 258,-6 1 0,-3 5-258,-12 4 129,-6 4 129,-3 10-258,-4 9-129,-2 4-645,12 14-2967,-2-4-774,10 9-129,8-15-516</inkml:trace>
  <inkml:trace contextRef="#ctx0" brushRef="#br0" timeOffset="43620.4949">18841 11396 12126,'0'0'4902,"0"0"-516,0 0-774,0 0-8127,0 0-129,6 11-258,0 8-516</inkml:trace>
  <inkml:trace contextRef="#ctx0" brushRef="#br0" timeOffset="43787.5045">18934 11651 12771,'4'16'5031,"-4"-16"0,0 0-516,0 0-3999,0 0-516,0 0-1161,-7 0-3354,7 0-387,0 0-258,0 9-516</inkml:trace>
  <inkml:trace contextRef="#ctx0" brushRef="#br0" timeOffset="46686.6703">19689 10992 5805,'7'-12'5289,"3"1"-258,-10 11-258,5 20-1548,-5 8-2451,0 13-387,-2 8 0,0 9-129,-3 3-129,2 2 0,-3-2-129,2-6 129,1-7-129,2-10 129,1-7 129,1-7-129,6-5 129,3-4-129,3-6 129,6-6-258,3-3 0,6 0-129,2-10-129,1-3-258,5 4-774,-8-11-3225,5 3-387,-10-2-258,-4 4-387</inkml:trace>
  <inkml:trace contextRef="#ctx0" brushRef="#br0" timeOffset="46880.6815">19896 11214 7224,'-40'-45'5547,"25"45"-516,9 21 0,-1 12-1677,7 23-2322,4 5-387,4 10-258,-4 3-387,-1-4-129,1-4-258,-4-18-387,3 1-1290,-3-22-2838,5-7 0,-5-20-387,17 8-387</inkml:trace>
  <inkml:trace contextRef="#ctx0" brushRef="#br0" timeOffset="47120.695">20366 11293 11352,'-2'11'5418,"-5"15"-258,-6 2-387,-1 10-4128,-2-1-129,0 3-258,-2-2-387,-4-9-645,10 6-2064,-7-21-1806,6-5-387,0-9-387,13 0-387</inkml:trace>
  <inkml:trace contextRef="#ctx0" brushRef="#br0" timeOffset="47280.7043">20186 11429 8385,'17'-42'5031,"-4"35"129,-1 7-516,8 16-2838,-7-1-645,5 13-516,-1-3-387,1 3 0,1 2-387,-4-12-1290,6 2-3354,-4-8 0,4-3-387,-1-6-645</inkml:trace>
  <inkml:trace contextRef="#ctx0" brushRef="#br0" timeOffset="47554.7198">20789 10992 11223,'0'-17'5418,"-9"25"-387,7 20 0,-1 7-4386,3 13-258,0 9-258,0 3 129,0 4-129,0-2-129,-1-6 0,-2-5 0,3-13 0,1-9 129,8-8-129,4-7-129,5-7 0,1-7-258,8 2-774,-7-9-3999,8-6 387,-4-8-903,-1-7 0</inkml:trace>
  <inkml:trace contextRef="#ctx0" brushRef="#br0" timeOffset="47724.7295">20967 11205 11223,'-41'13'5289,"23"16"-258,-2 5-129,8 10-3999,4 2-516,4 5 0,2 0-258,1-1-645,4 8-1935,-2-17-2451,6-4 0,-1-11-387,8-3-516</inkml:trace>
  <inkml:trace contextRef="#ctx0" brushRef="#br0" timeOffset="48239.7592">21206 11456 10707,'-24'-6'5418,"1"14"-516,4 10 258,0 3-4386,4 5-258,4 6 0,6-3-129,5 2-258,1-4 129,9-5-129,5-3 0,0-5-258,3-3 258,-1-7-129,0 1 0,-1-5 0,-1 1 0,-2-1 0,-3 0-129,-10 0 129,10 0-129,-10 0 129,0 0-129,0 0 0,0 0 0,0 0 129,0 0-129,-6 3 0,6-3 0,0 0-129,-12 5 0,12-5 0,0 0 0,-5 11-258,5-11 129,0 0 0,0 0 0,0 0 0,-8 11 129,8-11-129,0 0 129,0 0 129,0 0 0,0 0 0,-8 6-129,8-6 129,0 0-129,0 0-129,0 0-129,0 0-516,-11 7-516,11-7-2064,0 0-774,0 0-129,0 0-129</inkml:trace>
  <inkml:trace contextRef="#ctx0" brushRef="#br0" timeOffset="50019.861">17398 11708 10320,'-19'29'5160,"8"-18"-387,-4-11 0,-2 0-3870,-12-9-387,-3-9-387,-12-11-129,-8-11 0,-12-14 0,-5-18 0,-12-19-129,-5-14 129,-7-19 0,-5-18 0,-1-21 258,1-14-258,5-13 0,7-8-129,11-11 129,18-11 0,22-9 0,23-6-258,13-2 129,26-1-129,15-6 258,14 7 0,5 7-129,3 8 0,1 12 0,-4 16 258,-4 7-129,-7 20 258,-5 12-258,-4 15 258,-3 7 129,-3 12-129,-1 13 0,0 12 0,-4 13-129,0 8 129,-2 15-258,-3 10 129,-4 14-258,-4 10 258,-6 8-258,-2 7 129,-9 11 0,9-11 0,-9 11 0,0 0-129,0 0 129,9-5 0,-9 5-129,0 0 0,0 0 0,0 0-129,0-14-129,-7 8 0,-6 2-129,-7-4 129,-2 0 0,-7-2-129,1-3 387,0-1 129,2 1 129,7-4 258,8-1-129,11 1 129,9-2 129,16 2-129,7-5-129,9 5 0,4-2 0,4 1 0,-2 0 0,-4 3-129,-9 3 129,-3 4 0,-9 3-129,-9 5 129,-9 12-129,-4 10 0,-12 10-129,-4 7 0,-2 7 0,-4 4 0,3 4 129,2-4-129,5-1 0,2-8 129,7-5 0,3-9-129,6-4 129,2-6-129,2-6 0,2-4 0,-1-2-129,-2-3 0,2 0-129,-11-2-129,12 1-258,-12-1-516,12 7-2451,-12-7-1290,0 0-258,0 0-387,-2 19-258</inkml:trace>
  <inkml:trace contextRef="#ctx0" brushRef="#br0" timeOffset="86698.9589">17523 4028 6063,'0'-33'5289,"2"22"-645,-2-6-129,0 17-1935,0 0-1548,9 3-258,-4 11-387,2 14-129,0 2-258,0 10 129,1 3 0,-3-1-129,-2 0 0,0-8 129,-3-6-129,0-10 129,0-18-129,0 0 129,0 0 0,0-30-129,2-8 129,6-6 0,3-6 0,6-1 0,1-2 0,3 10 129,-1 4-129,4 12 129,-2 13-129,-2 14 129,-1 12-129,-2 14 0,-3 15 0,1 4 0,-1 12 0,-2 0-258,-1 5 129,-3-5 0,-1-5-129,-1-7 0,1-5-258,-4-12-516,10-4-3741,-12-13-258,6 0-387,-7-11-516</inkml:trace>
  <inkml:trace contextRef="#ctx0" brushRef="#br0" timeOffset="87607.0107">17752 12437 8901,'-13'-27'5031,"7"14"-129,6 13-387,-10-12-3741,10 12 0,-1 10-258,1 12-129,0 19 0,0 19 0,0 18-258,0 33 258,0 29-129,0 36 129,0 33-129,0 29 0,0 17 0,0 10-129,0-2 0,0-9-129,1-18 129,-1-26-387,0-30 258,0-31-129,2-27-258,0-25 0,2-12-387,-4-34-774,10 7-1419,-10-30-2064,2 0-387,-2-28-129,0 17 0</inkml:trace>
  <inkml:trace contextRef="#ctx0" brushRef="#br0" timeOffset="88039.0356">17495 15720 8256,'-9'0'5031,"-4"0"-129,12 9-129,-2 3-3870,7 17-129,2 3-258,9 11 0,-2 5-258,3 20 129,1 0-258,1 0-258,-1-3 129,-2-5-129,1-8 387,0-6-258,-2-15 129,4-12 0,-1-16 258,3-8 0,0-14 0,3-20 0,0-9-258,2-6 258,0-6-258,1-3 129,-2 5-258,-3 1 0,-3 7 129,-3 15-258,-2 3 129,-3 13 0,-3 8-129,-7 11-129,0 0 0,0 0-387,10 13-903,-10-13-3483,0 30-129,-2-16-516,1 9-129</inkml:trace>
  <inkml:trace contextRef="#ctx0" brushRef="#br0" timeOffset="103974.9469">3174 5666 3225,'-4'-16'3741,"4"16"-258,-4-12-903,-3-4-516,7 16-129,-6-29 0,9 19-387,-3-14 0,5 10-387,-5-4-129,6 7-258,-6-1-129,0 12-129,0 0-129,3 27 0,-3 11-129,0 20 129,0 19-258,0 23 0,0 19-129,1 12 129,6 6-258,2-6 129,2-12-129,0-16 0,4-23 0,0-27 129,0-27 0,1-26 0,1-26 129,1-23 0,2-21 0,5-26 0,6-27 0,4-21-129,5-10 0,5-1 0,-2 10 0,-3 13 0,-6 19-129,-7 26 0,-9 39-129,-11 30-129,-7 30-1032,-9 15-3354,-4 19 0,-10 8-387,0 14-258</inkml:trace>
  <inkml:trace contextRef="#ctx0" brushRef="#br0" timeOffset="104454.9745">3161 6188 10836,'-11'11'4902,"18"-28"-129,12-8 0,12 3-3999,5-6-387,5 3-129,2 0-258,-2-1-774,3 13-387,-10-4-387,1 15 387,-12-5-258,-2 14 387,-8 3 258,-2 17 516,-6 9 516,-5 5 516,3 15 129,-3-5 129,2 7 0,-1-8-258,6 1 0,-2-19-129,5-10-129,0-15-129,3-7 0,3-20-129,2-7 258,-1-13-387,7-11 129,1-7 0,1 2-129,4 1-129,0 8 129,-3 11-129,-1 11 0,-3 16 129,-6 17 0,-3 21-129,-4 9 129,-3 9 0,0 6-129,-2 2 129,0 0-129,1-8-129,-1-11-129,2-2-645,-4-18-3483,7-4-516,-10-12 0,20-9-645</inkml:trace>
  <inkml:trace contextRef="#ctx0" brushRef="#br0" timeOffset="104794.9938">4167 5978 11094,'0'0'5031,"0"0"-387,13 0-258,1 14-3741,7-2-129,12 5-129,2-3-129,5 1 0,0-1-129,1 1 0,-4-6-129,-4 3 0,-6-1 0,-10-2 129,-2 0-129,-4 0 129,-3 2-129,-4-1 129,-3 8-129,-1 0 0,-11 9 129,-12 5-258,-7 7 129,-8 4-129,-7 0 129,-3 1-129,1-3-129,2-9-903,14 0-3612,5-18 129,26-14-774,0 0-129</inkml:trace>
  <inkml:trace contextRef="#ctx0" brushRef="#br0" timeOffset="105800.0514">4563 6466 9159,'29'-58'5418,"-27"45"-258,-12 11-258,-11 9-2838,-20 21-1677,-5 6-258,-6 9 0,-1 5-129,5 3-258,3-7-516,17 0-3870,3-13-129,18-7-258,6-12-774</inkml:trace>
  <inkml:trace contextRef="#ctx0" brushRef="#br0" timeOffset="106018.0637">5014 5775 12384,'19'-30'5289,"-19"38"-258,-16 23-258,-6 20-4515,6 14-129,4 10 0,0 7-258,1-3-129,10-3-774,-7-16-3612,9-10-258,-1-19-258,8-14-387</inkml:trace>
  <inkml:trace contextRef="#ctx0" brushRef="#br0" timeOffset="106363.0837">5246 5671 10449,'22'-5'5418,"-22"5"-516,22 22 0,-10-8-3999,14 8-258,-3 3 0,6 5-258,-6 2 0,-3 6-258,-8 6 0,-11 6 0,-8 3-258,-17 5 258,-1-1-129,-6-2 129,1-4-129,5-8 0,8-10 129,13-10-129,10-15 129,16-4-129,12-4 129,4-7-129,6-5-258,-1-2 129,-2 4-387,-6-3-129,-2 13-2451,-11-4-1935,-2 4-258,-11 0-129,3 7-516</inkml:trace>
  <inkml:trace contextRef="#ctx0" brushRef="#br0" timeOffset="106524.0927">5836 6391 11997,'10'34'5289,"-10"-6"-516,-10-5-258,-7 4-5934,0 10-3096,-4-3-387,0 1-516,-4-8-258</inkml:trace>
  <inkml:trace contextRef="#ctx0" brushRef="#br0" timeOffset="107956.1748">7305 5688 903,'6'-16'-774</inkml:trace>
  <inkml:trace contextRef="#ctx0" brushRef="#br0" timeOffset="108654.2147">7229 5428 7740,'-18'-31'5031,"13"17"-645,5 14-129,12-27-3225,18 14-516,9-3-129,12 3-129,4-1-129,5 9 0,-2 3-129,-5 5 129,-11 14-258,-11 12 129,-12 16 129,-12 17-129,-7 17 0,-12 15 0,-3 9 0,-1 3 0,2 2 258,2-5-258,8-7 0,2-12 0,4-18 129,5-13-129,4-15 258,-2-8-516,-1-10 516,-5-4-258,-3-16 129,-7 14 0,-13-12 0,-5-1 0,-9-1 129,-4 1-129,-8-1-129,-4 0 0,-6 0 0,3 0-258,5-2-387,-4-13-903,13 3-2838,0-9-129,12-5-516,6-9-129</inkml:trace>
  <inkml:trace contextRef="#ctx0" brushRef="#br0" timeOffset="108808.2235">7140 6070 6450,'61'-42'4773,"-26"18"-258,9 7-387,-1-6-2967,12 11-516,-1-3-387,1-2-2064,2 10-2322,-5-1-387,-2 5-258,-6-4-258</inkml:trace>
  <inkml:trace contextRef="#ctx0" brushRef="#br0" timeOffset="109682.2735">8294 5513 5547,'6'-35'4773,"-6"35"-258,0 0-258,0 28-3096,0 16-129,-2 12-387,2 16-258,-4 11-129,2 6-129,0 3-387,-1-10-129,3-5-903,-2-21-1548,2-7-1548,0-20-258,5-12-258</inkml:trace>
  <inkml:trace contextRef="#ctx0" brushRef="#br0" timeOffset="111075.3532">8306 5777 4644,'1'-14'4515,"-1"14"-129,0 0-1161,-16 0-1161,13 19-645,-8 6-516,7 25 0,-4 8-258,4 26-129,1 13 0,1 19-258,0 7 0,0 1-129,-1-5 129,-4-8-129,0-12 0,-6-16-258,-7-18 258,-2-19-129,-9-17 129,1-13 0,-8-16 0,-1-5 0,-4-20-129,0-12-129,7-11-774,-4-25-2193,11-9-1419,3-16-516,12-8-387,7-15-129</inkml:trace>
  <inkml:trace contextRef="#ctx0" brushRef="#br0" timeOffset="111232.3622">8135 5261 5160,'34'-50'4902,"-25"38"-774,-9 12-258,12 0-2838,-9 15-4773,5 13-387,2 11-258,3 14-258</inkml:trace>
  <inkml:trace contextRef="#ctx0" brushRef="#br0" timeOffset="111428.3734">8613 6058 7998,'24'60'4902,"-18"-32"0,-6-3-387,-2 2-3999,-8 3 0,-2 3-516,-4 4 0,-6-4-645,7 8-1548,-5-14-2322,4-4-258,4-11-129,12-12-387</inkml:trace>
  <inkml:trace contextRef="#ctx0" brushRef="#br0" timeOffset="111651.3861">8970 5446 9546,'0'0'5160,"0"40"-516,-4 10-516,-1 17-3999,5 13 0,2 11-258,3 6-516,-5-7-258,4-1-516,-5-26-1935,1-7-1419,0-22-129,0-13-129</inkml:trace>
  <inkml:trace contextRef="#ctx0" brushRef="#br0" timeOffset="111923.4017">9180 5733 5805,'24'-46'4902,"-24"46"-258,0 0-387,-11 10-3096,1 18-387,-7 0-258,-1 9-258,-3 1-129,1 0 0,2 2-258,2-3 258,6-3-129,3-4 0,7-1 0,0-3 129,10-4-129,6-1 129,3 2-129,2-6-258,2 8-903,-3-9-3096,3 1-387,-3-4-258,2-1-387</inkml:trace>
  <inkml:trace contextRef="#ctx0" brushRef="#br0" timeOffset="112247.4202">9831 6084 6321,'7'36'5031,"-7"-20"-516,0-16-645,2 18-6966,-2-18-1419,0 0 0,0 0-645</inkml:trace>
  <inkml:trace contextRef="#ctx0" brushRef="#br0" timeOffset="112959.4609">10651 5366 8385,'4'-46'4902,"15"23"-129,5-3-516,9 9-3870,7 1-258,3 8 0,1 7 0,-6 4 0,-9 16-129,-9 6 129,-20 11-129,-9 3 0,-21 5 129,-8 2-129,-8-5 258,0-2-258,4-3 129,9-2-129,11-5 129,20-5 0,17-2-129,17-3 0,13 3 0,3 1 0,4 2-129,-5 4 129,-5 3 0,-17 4 0,-16 0 0,-11 1 0,-24 4 0,-14 0 129,-11-5 0,-6-3 0,-2-6-129,2-6 0,11-7-258,8-12-258,20-2-1032,15-16-3096,19-9 0,18-12-645,14-4-258</inkml:trace>
  <inkml:trace contextRef="#ctx0" brushRef="#br0" timeOffset="113179.4735">11098 5724 6708,'54'-6'5031,"-44"26"-129,-1 16-516,-9 8-3483,0 16-258,-3 5-258,-1 9-129,-3-2 129,-2-2-258,-1-5 0,-4-8-129,-4-7 0,-5-15-129,-3-9 0,-6-14-129,-1-5-387,-8-19-1290,6-6-2709,-1-17-129,9-10-516,3-17 258</inkml:trace>
  <inkml:trace contextRef="#ctx0" brushRef="#br0" timeOffset="113320.4816">11030 5472 7998,'62'-77'4902,"-40"60"-258,-12 5-258,3 4-4128,-3 8-1161,-10 0-3225,22 10-516,-7 1-258,5 9-258</inkml:trace>
  <inkml:trace contextRef="#ctx0" brushRef="#br0" timeOffset="113555.495">11448 5877 4128,'7'5'4515,"8"-5"-1161,2-10-1032,17 4-387,-3-11-774,10 1-774,8 1-4128,-5-1-387,-1 0-645,-6 0 258</inkml:trace>
  <inkml:trace contextRef="#ctx0" brushRef="#br0" timeOffset="113719.5044">11693 5571 5934,'-55'-11'5160,"31"22"-129,11 15-387,1-3-3870,8 25-129,2 4-387,2 6-387,9 9-4257,-6-4-129,2 2-645,-2-10-129</inkml:trace>
  <inkml:trace contextRef="#ctx0" brushRef="#br0" timeOffset="115258.5924">12250 5424 4644,'2'-52'5289,"1"24"-516,1 10-129,-6 0-3612,2 18-129,-5 6-129,0 18-516,-7 10 129,0 10-387,-3 7 129,1 6-258,1-2 129,4-2-129,6-10 129,5-4 0,9-7 0,8-7 0,7-4 0,4 0 0,3-1 0,3 4 0,-3 2 0,-6 5 0,-5 1 0,-9 2 0,-8 2 0,-9-4 0,-9-3-129,-10-5 0,-4-2-258,-8-10-258,1 1-387,-9-13-1806,3-2-1677,-1-7-645,6-3 129</inkml:trace>
  <inkml:trace contextRef="#ctx0" brushRef="#br0" timeOffset="116610.6698">10683 5353 2451,'0'-101'4902,"3"62"-258,-3 5-387,0 20-2322,0 14-387,0 0-258,-6 19-258,6 13-516,-6 6-129,1 17-129,-5 14 129,-2 16-258,-4 12 0,-1 11-129,-4 3 129,3 3-129,2-6 258,4-10-129,5-18 129,7-17 0,9-23 129,11-16-129,11-14-129,10-10 129,8-9-129,6-5 0,3-4-129,1 0 0,0 1-129,-7 5 129,-8 4-258,-9-1-129,-10 9-903,-14-6-3483,-2 6-129,-9 0-516,-14-5-129</inkml:trace>
  <inkml:trace contextRef="#ctx0" brushRef="#br0" timeOffset="116798.6805">10928 6006 8385,'-10'0'5418,"2"18"-645,2 24-129,-3 8-3870,4 20-516,0 10 129,2 13-258,-1 5-774,-1-10-258,5 2-3612,-3-17-387,3-4-516,-5-24-258</inkml:trace>
  <inkml:trace contextRef="#ctx0" brushRef="#br0" timeOffset="117287.7085">10806 5463 5547,'11'-59'5418,"-6"42"-645,-5 17-129,0 0-2322,0 37-1677,-9 9 0,-4 20-387,-4 11-129,-2 7-129,-3 3 0,1-4 0,0-8-129,4-13 258,5-20-129,1-18 0,11-24 258,-7-10-258,8-31 129,5-17-129,3-21 129,2-16 0,1-5 0,-1 1 0,-3 7 0,-2 16 0,-4 19-129,0 28 129,-2 29-129,-10 45 0,-1 31 0,-2 25 0,2 16-129,-4 12 0,3 5 129,-3-3-387,6-5-774,-2-24-3354,10-16-516,-2-29-258,6-21-387</inkml:trace>
  <inkml:trace contextRef="#ctx0" brushRef="#br0" timeOffset="117775.7364">12307 5351 6063,'-7'-31'5289,"9"16"0,8-4-774,12 7-2322,6-8-1548,12 5-387,6-2 129,4 2-387,4 7-516,-7-6-774,2 14-3354,-11 4-129,-8 13-258,-12 2-645</inkml:trace>
  <inkml:trace contextRef="#ctx0" brushRef="#br0" timeOffset="117954.7467">12726 5470 6837,'-10'36'5289,"7"-5"-258,-9 10-258,4 22-3741,-2 3-645,3 9 0,0 5-516,2-5-387,6 5-2709,2-22-1548,5-9-387,0-19-387</inkml:trace>
  <inkml:trace contextRef="#ctx0" brushRef="#br0" timeOffset="118226.7621">12974 5613 5676,'22'-63'5160,"-22"63"-258,-6 0-387,-11 15-3612,-1 17-387,-7 3-129,-2 11-129,-5 4-129,-1 1-129,5 0 0,1-3 0,6-4 0,6-3 0,6-2 129,9-5-129,11-3 129,7-6-129,7-1-258,2-12-1032,11 1-2967,-2-9-645,5-4-129,-4-7-387</inkml:trace>
  <inkml:trace contextRef="#ctx0" brushRef="#br0" timeOffset="118383.7712">13315 5802 6708,'63'-37'5160,"-27"21"-387,5 5-645,2 9-5289,1-5-2967,-3 6-387,-11 1-774,-9 6 129</inkml:trace>
  <inkml:trace contextRef="#ctx0" brushRef="#br0" timeOffset="118519.779">13381 6006 8385,'-26'41'5418,"30"-38"-645,24 0-129,17-6-4902,6-14-3354,14 1-1032,1-9-516,4-1-258</inkml:trace>
  <inkml:trace contextRef="#ctx0" brushRef="#br0" timeOffset="118841.7974">14012 5675 9159,'12'5'5289,"-9"22"-129,2 16-516,-5 3-4128,8 6-129,-1 2-258,0-5 0,-1-8-129,-1-8 129,-5-11-129,0-22 0,0 0 0,0-6 129,5-24-129,5-13 0,6-8 129,9-9-129,6-1 129,5 6-258,3 9 258,-2 9-129,-3 18 0,-5 19 0,-8 22 129,-9 19-129,-9 14 0,-3 7 129,0 10-645,-11-8-2064,3 6-2451,-6-11 0,5-6-774,-2-13-387</inkml:trace>
  <inkml:trace contextRef="#ctx0" brushRef="#br0" timeOffset="343972.6741">7562 9740 2193,'-13'10'4257,"13"-10"-516,0 0-387,0 0-129,0 0-645,-7 0-774,7 0-258,0-17-516,7 5-387,-2-10 129,7 1-258,0-8-129,4-1-129,5-4 0,3 5 0,0 0 0,1 8-129,-2 6 0,-2 9 0,-2 6 0,-3 13 0,-3 16-129,-3 13 129,-2 14-129,-5 16 129,-3 9 0,0 5 0,0 1-129,-3 2 129,-4-10 0,2-5 0,1-16 0,-1-15-129,5-14 0,0-14 129,0-15-129,14-12 0,-1-17 129,-1-21-258,3-11 129,2-10-129,1-12 129,0-8-129,2 1 0,-2 4 0,2 7 129,1 12-129,1 12 129,-1 6 0,-1 18 0,2 14 0,-3 10 0,-1 7 0,-1 14 0,-1 15 0,-3 12 0,-1 12 0,-2 8 0,-3 6 129,-1 6-129,-2-4 129,-1-2 0,0-7 0,0-11 0,0-7 0,0-12 0,2-5 0,-1-10 0,-4-15-129,12 13-129,-12-13-258,15 0-2580,-11-7-2064,3-5-258,1-6-516,2-7-387</inkml:trace>
  <inkml:trace contextRef="#ctx0" brushRef="#br0" timeOffset="344604.7103">8759 9477 7482,'-10'15'5031,"10"-15"0,-5 12-258,5-12-3870,5 14 0,9-10-129,8 9-129,7-5-258,9 5 0,6-2-129,6 3-129,2-2 0,2 2-129,-4 0 0,-4-2 0,-7 0-129,-8-1 129,-9 1 0,-6-3 0,-8 1 0,-8-10 0,0 21 0,-5-8 0,-10 2 0,-5 4 129,-9 2 0,-7 4-129,-9 1 129,-5 2 0,-3 1-129,-2 6 129,2-3-129,-2 2 0,9 1-129,7-6-258,13 5-1032,-3-14-3354,20 1-258,9-21-258,0 13-387</inkml:trace>
  <inkml:trace contextRef="#ctx0" brushRef="#br0" timeOffset="344914.728">9277 10045 9933,'0'0'5418,"-10"7"-129,-11-2-129,8 7-4515,-15 2 0,-1 6-258,-9 7-129,-2 3 0,-3 3-129,-3 4-129,1-2-129,5-4 0,6-2-258,3-11-516,18 1-3096,1-14-903,12-5-516,7-12-129</inkml:trace>
  <inkml:trace contextRef="#ctx0" brushRef="#br0" timeOffset="345248.7471">9811 9326 8385,'2'-12'5547,"-8"27"-258,-3 13-387,8 14-3870,-9 4-387,5 17 129,-4 7-387,0 5 0,1 0-129,-2 0-129,2-10-129,-2-8-129,4-8-129,-2-14-387,7-4-516,-7-15-3999,8-16 129,6 0-774,5-12 129</inkml:trace>
  <inkml:trace contextRef="#ctx0" brushRef="#br0" timeOffset="345648.77">10144 9349 8256,'-6'-3'5547,"-4"22"-258,-4 13-258,1 14-4128,0 2-258,3 12 0,-1 5-129,2 4-129,1 2-258,4-1 129,3-6-129,1-8 129,11-8-129,5-11 129,6-14-258,10-10 129,1-11-129,5-10 0,0-13 0,-3-7 0,-4-6-258,-7-5 258,-9 1-129,-10-2 129,-7 4 0,-12 2-129,-12 7 129,-7 3-129,-6 15-516,-12-7-2838,-1 16-1548,-3 4-516,0 12-258,-7 5-387</inkml:trace>
  <inkml:trace contextRef="#ctx0" brushRef="#br0" timeOffset="349545.9929">10193 9361 1161,'11'-4'4902,"-11"4"258,0 0-258,0 0-1935,0 0-1032,0 0-516,0-13-645,11 8-129,1-6-258,6 0 0,3-4-258,3-2-129,1-2 129,0 4-129,-5 2 0,-4 1-129,-2 4 129,-14 8-387,11-5 129,-11 5-774,0 0-3483,-5 5-516,-4 6-129,-2-2-516</inkml:trace>
  <inkml:trace contextRef="#ctx0" brushRef="#br0" timeOffset="353453.2164">7714 12407 4902,'0'-34'4902,"4"22"-258,2-6-903,7 14-1677,-10-13-387,14 15-129,-6-5-645,9 7 0,-5 9-129,3 8-387,-3 10-129,2 12 0,-4 6-129,1 8 0,-5 5 0,-4 1-129,-3-1 0,-2-2 0,-2-10 0,-7-8 0,-2-11-129,-1-13 129,-1-14 129,0-13-129,5-15 0,4-15 0,4-11 0,5-13 0,10-5 0,5 2 258,3 1-258,4 9 258,1 4-129,-3 17 129,0 12-129,-3 21 258,-4 8-129,1 21-258,-4 12 129,0 16-129,-2 7 129,0 5-129,-1 4 0,-3 1-129,-2-2 129,-3-7 0,1-6-129,-4-12 0,0-8-129,-1-13-258,0-1-645,0-19-3741,0-5 0,0-17-516,3-2-258</inkml:trace>
  <inkml:trace contextRef="#ctx0" brushRef="#br0" timeOffset="353810.2368">8335 12567 8514,'8'7'5289,"2"-7"-258,9 0-387,-1-10-3225,12 8-516,-1-10-129,7 7-387,-3-2-129,-3 1-258,-3 2 0,-5 0-258,-6 4-258,-16 0-645,18 0-3096,-18 0-516,0 0-387,0 0-387</inkml:trace>
  <inkml:trace contextRef="#ctx0" brushRef="#br0" timeOffset="354245.2616">8757 12283 10707,'7'-32'5418,"-7"19"-387,0 13 0,0 0-4386,0 7-258,0 13 0,0 12-129,0 8 0,0 8-129,0 8 0,0 6 0,-3-1 0,0-2-129,1-5 0,2-6 129,0-14-129,8-9 0,7-9 0,8-12 0,3-7 0,7-9 0,3-5-129,2 0-129,0 0-129,-4-7-645,5 10-3741,-14-6-258,0 11-387,-12-8-516</inkml:trace>
  <inkml:trace contextRef="#ctx0" brushRef="#br0" timeOffset="354437.2726">9042 12449 10320,'-11'-6'5418,"2"21"-387,9 14 0,0 5-4257,0 17-129,0 3-129,4 13-129,-4-1-258,0 1 129,0-2-516,-6-14-387,6-1-3999,-11-16-516,3-7-258,-8-10-258</inkml:trace>
  <inkml:trace contextRef="#ctx0" brushRef="#br0" timeOffset="357873.4692">6002 12688 5676,'-8'-29'5289,"7"6"-129,2 6-387,-1-9-2064,15 22-645,-6-3-774,12 18-387,-6 18-387,4 12-129,-5 10-129,0 10-129,-1 1-129,-5-3 0,-3-4 0,-4-11 0,0-17-129,-1-13 129,0-14 0,1-13 0,3-20 0,1-15 0,7-10 0,2-8 0,3 2 0,2 0 0,0 8 0,2 13 0,-2 18 0,-2 20 0,0 13 0,-3 19 0,-4 16 0,2 8 129,-2 7-258,1-2 258,-3-2-129,0-9 0,-2-9 0,0-9 129,-2-15-129,-4-12 0,4-14 0,-2-14 0,1-14 0,-1-12 0,6-11 0,1-8 0,5 5 0,2 7 0,3 11 0,1 14 0,0 21 0,0 19 129,0 28-129,-3 19 0,-2 12 0,-2 4 0,-1 4 0,0-2 0,1-8-258,-1-17-387,10-9-3741,-8-19-516,6-9-258,-2-16-516</inkml:trace>
  <inkml:trace contextRef="#ctx0" brushRef="#br0" timeOffset="358052.4795">7017 12618 10965,'37'-4'5289,"-16"-3"-387,5 2 0,-2-14-3870,7 14-645,1-1-516,-9-4-2451,1 10-2193,-16 5-129,-8 14-387,-11 0-516</inkml:trace>
  <inkml:trace contextRef="#ctx0" brushRef="#br0" timeOffset="358189.4873">6996 12864 13029,'-3'36'5160,"27"-31"-129,11-5-258,18-12-4386,-2-2-387,4-12-1806,0 14-2838,-10-3-387,-7 7-129,-12 4-774</inkml:trace>
  <inkml:trace contextRef="#ctx0" brushRef="#br0" timeOffset="364313.8376">13471 9082 4257,'-5'-29'5547,"4"12"-645,-2 5 129,1-2-3354,2 14-387,0 17-387,0 24-387,1 10 0,0 18-258,2 9-129,-3 9 129,1 7-387,1-9 0,1-7-129,-3-23-645,12-6-3870,-9-20-129,6-15-387,1-14-516</inkml:trace>
  <inkml:trace contextRef="#ctx0" brushRef="#br0" timeOffset="364620.8552">13744 9080 5934,'0'0'5160,"0"25"-129,-2 13-387,2 12-3741,0 3 0,10 6-387,4-4-258,6-4-129,5-7 129,3-17-258,1-8 0,2-14 0,-4-7 129,-2-13 0,-5-10-129,-7-6 129,-5-11-129,-8-5 0,-6-9 0,-8 1 0,-4 3-258,-7 4-129,-1 12-516,-8 3-3612,8 14-258,3 7-387,8 12-258</inkml:trace>
  <inkml:trace contextRef="#ctx0" brushRef="#br0" timeOffset="364996.8766">13931 9002 4257,'69'-21'5547,"-31"16"-258,-2-1-387,9 9-2580,-13-3-903,7 10-387,-6 2-516,-3 7-258,-8 3-129,-10 2 0,-10 1-129,-5 1 129,-10-1 0,-3-1-129,-4-3 129,4 1 0,2-4-129,7-2 129,7-2 0,14-1 0,7-1-129,6 0 129,4 3 0,0-2-258,-3 4 258,-2 6-129,-11 0 0,-8 5-129,-8 4 258,-15-2-258,-9 4 129,-6 0 129,-2-3-129,-3-1 0,2-1-129,2-6-258,8 6-1290,1-14-3354,12 2-129,-2-7-258,13-10-645</inkml:trace>
  <inkml:trace contextRef="#ctx0" brushRef="#br0" timeOffset="365468.9037">13992 10383 6450,'20'-89'5547,"-10"55"-258,-5 5-258,2 17-3225,-7 12-516,9 23-387,-4 18-387,2 21 129,1 7-387,3 10 129,1 1-129,5 4-258,1-6 129,2-14-258,0-10-258,-3-13-516,10-1-3483,-12-17-774,2-4-258,-17-19-387</inkml:trace>
  <inkml:trace contextRef="#ctx0" brushRef="#br0" timeOffset="365716.9178">14010 10882 9804,'-7'29'5547,"16"-9"-516,9-5 129,12-1-4257,6-3-258,9-2-129,-2-6-258,4-3 0,-1-7-129,-2-7 0,-5-6-129,-3-5 129,-6-5-387,-8-2-129,0 5-1032,-11-5-3612,2 6 129,-7-1-645,-1 12-387</inkml:trace>
  <inkml:trace contextRef="#ctx0" brushRef="#br0" timeOffset="366604.9686">14335 11471 4128,'10'-24'5160,"-10"11"-129,-1-7-1161,1 20-1161,-20-33-645,9 27-645,-11-5-387,2 11-387,-7 7 0,3 12-258,-3 8 0,5 6-258,3 2 129,8 0-129,4-3 0,5-4-129,6-10 129,6-8-129,8-10-129,2-3 129,4-9 0,1-6 0,0-2-129,-2 1 258,-2 6-258,-3 5 129,-3 8 129,-2 14-129,-6 14 129,-4 11-129,-3 9 0,0 6 129,-1 5-129,-2-2 0,1-3-258,0-11-129,4 1-645,-2-20-3225,3-5-774,-3-19-258,17 3-516</inkml:trace>
  <inkml:trace contextRef="#ctx0" brushRef="#br0" timeOffset="366981.9902">14675 11464 8256,'-2'-46'5289,"-9"32"-129,-2 11-387,-12 3-3354,11 14-387,-6 5-387,5 9-129,0 0-258,6 1-129,4-4 0,5-4-129,0-6 0,9-6 0,3-9 0,3 0 0,2-5 0,0-4 0,0 1 0,1 1 0,-2 7 0,0 0 0,-3 15 129,-2 8-129,-4 12 0,-3 7 129,-3 8-129,-1 3 129,-1 5-258,-5-3-129,2 9-1419,-4-16-3354,4 0 0,-3-14-516,4-2-129</inkml:trace>
  <inkml:trace contextRef="#ctx0" brushRef="#br0" timeOffset="415984.793">12069 7683 2967,'15'-18'4515,"-6"-7"0,3-4-387,5 0-3225,-1-10-129,2 7-387,-2-1 387,1 5-258,-8 4 0,2 13 0,-11 11-129,10 14 129,-10 14 0,0 19-129,0 5-129,0 11 0,-1 3 0,1 2-129,0-6 0,1-5-129,7-6-387,-6-22-1935,6 1-2322,-2-13-387,3-8-387,-2-9-128</inkml:trace>
  <inkml:trace contextRef="#ctx0" brushRef="#br0" timeOffset="416134.8016">12511 7836 5160,'8'3'4902,"5"0"-387,-3-3-387,5 0-7740,3 0-645,4-2-645,6-2 387</inkml:trace>
  <inkml:trace contextRef="#ctx0" brushRef="#br0" timeOffset="416277.8098">13044 7792 6063,'45'-7'4902,"-24"4"-258,1 0-903,-1-1-7611,6 1-387,1 0-645,2 1-258</inkml:trace>
  <inkml:trace contextRef="#ctx0" brushRef="#br0" timeOffset="416412.8175">13614 7788 5547,'31'7'4773,"-19"-7"0,-1 0-2451,4-7-5934,2 2-903,3-3-516</inkml:trace>
  <inkml:trace contextRef="#ctx0" brushRef="#br0" timeOffset="417460.8774">14317 7582 3612,'0'0'5031,"0"10"129,0-10-903,0 0-2322,10-20-645,6 4-258,-1-13-258,10-3-129,-1-9-129,3 2-129,-2 2 0,0 2-129,-6 6-129,-2 14 0,-8 12 0,-2 13 0,-5 22 0,-2 9 0,0 12-129,-6 11-129,1 5 258,-1 1-129,2-5 0,1-8-258,2-4-129,-1-15-645,8-4-3225,-4-20-516,6-4-645,1-10-258</inkml:trace>
  <inkml:trace contextRef="#ctx0" brushRef="#br0" timeOffset="417768.895">14781 7466 5934,'-20'41'5160,"5"-9"-258,-2 6-387,11 4-3870,-2-1 129,10 1-258,5-9-129,10-7-129,7-6 0,6-9-129,2-11 129,3-7 0,-4-13-387,-4-6 258,-4-7-129,-8-8 129,-7-4-129,-7-1-129,-8 5 129,-12 3-129,-7 8 0,-5 7-258,2 17-774,-5 3-3483,12 7 0,2 3-645,16 4 0</inkml:trace>
  <inkml:trace contextRef="#ctx0" brushRef="#br0" timeOffset="418067.9121">14994 7455 5934,'79'-9'5805,"-51"6"-645,0 4-129,-11-1-3096,3 17-516,-10 1-774,-1 7-129,-8 4-258,-1 8-129,-9 1 0,-3 1-129,-3 0 129,-1-5 0,3-2-129,1-5 0,5-5 129,7-10-129,11-4 129,7-8-129,11-1-129,6-7 387,5-3-387,4-1 258,1 0-258,-4 0 129,-2 2-387,-5 0-129,-4 8-516,-16-12-2838,4 14-903,-18 0-774,12-2 0</inkml:trace>
  <inkml:trace contextRef="#ctx0" brushRef="#br0" timeOffset="418511.9375">15447 8236 8643,'8'0'5547,"-8"0"-645,-14-1-129,-14-3-4257,-10 4 0,-19 0-129,-23 6-258,-24 2 0,-23 4 129,-29 2-129,-24-2 0,-32 3-129,-21 0 129,-24 1-129,-8 2 0,-7-4-129,3 3 129,14-5-129,16-4 129,23 1-129,31-9 129,37 0-129,32 0 129,36-7-258,30-8-1161,35 11-3354,15 4-387,38-16-516,8 11-516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5T17:11:08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18041 7854 258,'2'-25'4128,"2"10"387,-1-4-129,-2-11-1548,10 10-774,-11-11-387,11 13-258,-9-7-258,8 15-258,-10 10 129,12 21-258,-8 25 0,2 27-258,-4 22-129,3 23 0,0 21 0,1 15-258,-3 4-129,2-6-129,-1-12-129,0-18-129,1-11-387,-5-32-1032,4-14-2967,-4-30-129,3-20-387,-3-15-258</inkml:trace>
  <inkml:trace contextRef="#ctx0" brushRef="#br0" timeOffset="228.013">18387 7878 11997,'23'-38'5031,"-23"61"-129,3 38-645,-3 18-3870,2 24-129,2 22 129,4 25-258,-2 14-129,4 2-258,1-2 0,-1-17-258,3-17-258,-8-36-2451,5-21-1677,-1-39-258,2-30 129,0-32-516</inkml:trace>
  <inkml:trace contextRef="#ctx0" brushRef="#br0" timeOffset="416.0238">18700 7928 10836,'13'-95'5160,"-12"115"-129,0 51-129,-8 23-4257,7 27-258,0 21-129,5 18-129,2 11-645,0-13-258,12-1-2838,-10-31-1290,8-26-387,-6-32-258,7-31-129</inkml:trace>
  <inkml:trace contextRef="#ctx0" brushRef="#br0" timeOffset="597.0341">19007 7897 11352,'18'-73'5418,"-12"119"-516,-4 44 0,2 28-4515,2 27 0,3 15-387,4 27-1677,-5-10-3096,4-7-387,-2-31-129,1-28-516</inkml:trace>
  <inkml:trace contextRef="#ctx0" brushRef="#br0" timeOffset="784.0448">19268 7970 11997,'20'-100'5160,"-16"129"-258,0 61-903,-4 21-3483,0 31-258,2 21-387,0 8-774,4 13-3999,-2-12 0,4-22-387,-4-33-387</inkml:trace>
  <inkml:trace contextRef="#ctx0" brushRef="#br0" timeOffset="972.0556">19509 7903 10707,'28'-120'5289,"-18"148"-387,-10 60 129,11 44-4515,-11 25 0,0 23-387,0 21-1290,0-6-3741,0-2-258,0-19-258,-3-22-645</inkml:trace>
  <inkml:trace contextRef="#ctx0" brushRef="#br0" timeOffset="2376.1359">22478 7678 10320,'17'-57'5676,"-17"57"-258,9 47-258,-10 28-4386,1 32-258,-1 25 0,1 26-387,0 17-129,0 9-516,4 2-258,-4-27-645,14-10-2064,-7-35-1806,6-24-387,-2-36-516</inkml:trace>
  <inkml:trace contextRef="#ctx0" brushRef="#br0" timeOffset="2572.1471">22867 8013 11094,'18'-117'5676,"-18"117"-387,0 41-258,-9 30-4515,4 25-258,5 21-129,4 18-258,1 2-1548,4 16-3354,0-6-387,4-11-258,-3-22-387</inkml:trace>
  <inkml:trace contextRef="#ctx0" brushRef="#br0" timeOffset="2760.1579">23153 8073 9288,'13'-108'5418,"-11"120"-129,-1 54-387,-1 15-4257,2 35-387,4 22-903,-2 12-4128,7 0-258,-3-9-516,6-16-258</inkml:trace>
  <inkml:trace contextRef="#ctx0" brushRef="#br0" timeOffset="2976.1702">23557 7982 10449,'10'40'5418,"-13"53"-645,-12 13-645,2 29-3870,6 8-129,7-2-129,6-3-1032,1-30-1935,12-13-1935,3-27-258,3-25-387,0-24 1</inkml:trace>
  <inkml:trace contextRef="#ctx0" brushRef="#br0" timeOffset="3156.1805">24003 7850 12384,'8'25'5805,"-10"60"-258,-10 21-258,-7 23-4902,15 15-129,4 9-516,9 7-4257,-7-2-903,-2-7-129,-4-11-387</inkml:trace>
  <inkml:trace contextRef="#ctx0" brushRef="#br0" timeOffset="45188.5846">17873 10217 4257,'-20'-34'4644,"17"16"-258,3 2-129,5-2-2451,12 14-516,-5-4 0,10 8-387,-5 5-129,4 10-129,-3 0-129,6 2 0,0-3-258,3-3-129,4-6 0,5-4 0,4-2 0,6-12 0,3-10-258,1-2 129,1-5-129,-2-1 0,-1 4-129,-4 1 129,-1 4 0,-2 7 0,-2 9 129,2 6 0,2 6-129,4 8 258,6 3 129,6 3-129,1 0 0,5-1 0,2-2 129,-3-2-258,-2-8 258,-5-1-258,-9-3-129,-5-3 0,-6-3-129,-3-6 0,-5-7 0,2-4 129,3-3-129,4-2 129,0 0-258,0-1 0,4 7 0,-6-3-129,3 20-1290,-15 1-2709,-5 2-258,-10 15-387,-9 10 0</inkml:trace>
  <inkml:trace contextRef="#ctx0" brushRef="#br0" timeOffset="45703.6141">18929 10783 9030,'-5'-12'4902,"-2"0"-129,7 12-387,0 0-3741,3 19-129,6-1-129,-2 2 0,3 3-387,0-2 258,-1 1-258,1-4 0,-3-1 0,-7-17 0,10 9-129,-10-9 258,11-4-129,-5-7 0,1-8 129,4-5-258,2 0 129,3-1-129,-1 3 129,3 3-129,0 2 258,1 8-387,-1 9 258,0 5 0,2 9 0,-4 8 0,0 1-129,0 4 258,-2 3-258,0 3 129,-3 0 0,0-5-129,-3-2 129,-1-1 0,-1-4 0,-1-2-645,-5-19-903,8 18-2838,-8-18-258,8 0-387,-8 0-129</inkml:trace>
  <inkml:trace contextRef="#ctx0" brushRef="#br0" timeOffset="46599.6652">22298 10076 4386,'3'-14'4773,"8"1"-387,-11 13 0,13 0-3225,-13 0-258,15 27-129,-8-12 0,8 8 0,0-2-129,7-1-258,4-4-258,4-3 0,2-4 0,4-9 0,2 0 0,3-9-129,-3-7 129,0-8-129,-1-2 0,0-2-129,-1 0 129,-3 2 0,0 2-258,-2 4 258,0 7-258,-2 9 258,1 4 0,0 8 129,2 6 0,0 5 0,2 1 0,-2 1 0,4-1 387,2-2-258,0 0 0,-3-9-129,-1-3 0,0-2 129,-1-4-129,2-2-129,-3-10-129,3-7 129,5-4-258,0-1 258,3-4-258,0 1 258,1 1 0,0 5 0,-5 2 0,-3 10 387,-7 1-129,-5 6 0,-4 2 129,-5 0-258,-5 3 0,-10-3-387,14 24-1032,-14-24-3612,0 28 129,-8-14-903,-4 4-258</inkml:trace>
  <inkml:trace contextRef="#ctx0" brushRef="#br0" timeOffset="47167.6976">23346 10489 9288,'5'-29'5289,"-5"29"-258,0 0-387,2 5-3870,2 23-258,-1 1-129,1 12-129,-2 2 0,1 5-258,0-1 129,-1-2-258,2-8 258,-1-6-258,-1-9 258,3-11-129,-5-11-129,14 0 258,-4-13-387,4-14 387,3-2-258,3-5 129,2 0-129,1 3 129,-2 2 129,1 5-129,-2 7 0,-1 8 129,-4 8 0,-1 4-129,-3 12 129,-1 7 129,-2 6-258,0 4 129,0 4 129,-1 5-258,-1-2 129,-1 3-129,0 0 0,-4-5-387,4 7-645,-7-9-3741,-1 2-387,-3-7-258,-2-2-516</inkml:trace>
  <inkml:trace contextRef="#ctx0" brushRef="#br0" timeOffset="55096.1513">18293 11956 5031,'17'-43'5289,"-11"23"-258,-3-5-774,-3 25-1032,0-25-903,0 25-903,5 0-516,8 15-258,5 8-258,7 12-129,2 5-258,4 6 129,4 2-258,-2-4 0,-4 0-258,-5-12-129,2-4-645,-12-20-516,9 2-1548,-11-15-1419,1-10-258,-2-16 516,3 7 1677,-6-17 1032,3 4 1419,1 8 1032,-10-5 2193,5 10 1677,-5 12-129,-2 12-774,-6 3-1419,1 23-774,-13 3-516,3 8-387,-6 1-258,-1 2-258,-2 1 0,-3-3-129,3-7-129,0-5 129,5-6-129,1-5 129,6-3-129,1-3 129,11-9-129,-6 19 0,6-3 129,6 5-129,2 4 258,-1 8-258,-1 4 129,0 4-258,-2 2-258,-4-4-387,5 6-2580,-5-13-1032,0 0-516,-3-13-129</inkml:trace>
  <inkml:trace contextRef="#ctx0" brushRef="#br0" timeOffset="55439.1709">18656 12437 7998,'0'0'4902,"3"25"-387,-2 5-258,-1 3-3225,5 6-645,0 4-258,5-1 0,-2-1-129,2-5 0,2-9 129,1-10-129,2-12 0,0-5 0,2-7 129,-1-11-129,0-11 129,-2-4-129,-3-6 129,-5-1-258,-5 0 258,-2 3-129,-10 2 0,-5 8 0,-4 6-129,0 6 129,0 10-387,0 2-516,10 6-2322,1 2-1290,9-5-129,0 14-387</inkml:trace>
  <inkml:trace contextRef="#ctx0" brushRef="#br0" timeOffset="55772.19">18952 12505 7224,'21'30'4644,"-19"-15"129,1 5-645,-3-5-2838,7 5-645,-2-3-258,6-2-129,1-3 0,2-5 0,0-4-129,4-3 0,-4-6 0,1-6 0,-2-7 129,-3-1 0,-1-8-129,-1 1 0,-1-1 129,0 5-129,0 2 129,3 7-129,-2 7 129,4 7-129,1 12-129,0 7 129,1 8-129,0-1-129,0 10-258,-3-17-2193,6 8-2064,-1-11-258,3-4-387,3-9-258</inkml:trace>
  <inkml:trace contextRef="#ctx0" brushRef="#br0" timeOffset="56524.2329">22779 12437 6063,'0'76'4644,"2"-41"-645,7-1 0,0-1-3483,-3-7 129,2-4 0,-8-22 129,0 0 258,2-14-258,-2-6 129,-6-16 0,1-7-645,-6-15 0,3-4 0,-6-8 0,6-1-129,-5 1 129,5 11 0,-1 4-129,3 16 129,2 16-129,4 23 129,3 13-129,5 24 0,3 13 0,5 8-129,2 6 129,2 2-129,2-7 0,-1-6 0,1-9 129,-1-13-129,0-14 0,-2-12 0,-2-8 0,2-13 129,-2-11-129,1-9 0,-2-10-129,2-6 129,-1 0 0,-3 3 0,-1 4 0,-2 7 0,-1 13 129,-1 15-129,-9 10 129,12 31-129,-5 10 129,1 7-129,1 8 129,1 6 0,3-2-129,-2-3 0,0-5 0,-1-7 0,1-9-129,2-10 129,-6-6-387,-7-20-516,18 15-2709,-18-15-1419,9-13-258,-9-6-387</inkml:trace>
  <inkml:trace contextRef="#ctx0" brushRef="#br0" timeOffset="56840.2511">23299 12533 4386,'25'2'4902,"-8"-2"-258,2 0 0,13 0-2838,-14-17-516,12 8-129,-10-10-387,1 7-129,-7-6 129,-3 6-258,-11-2-129,0 14 0,-17-8 129,-3 11 0,-6 7-129,1 9 0,-3 7-129,2 8 0,4 1-129,4 8 129,8 2-258,8 1 129,2 0-129,11-4-129,7 1 0,5-7 0,5 1-387,-1-16-903,7 4-3741,-7-8 0,1 0-387,-9-5-645</inkml:trace>
  <inkml:trace contextRef="#ctx0" brushRef="#br0" timeOffset="57405.2833">18859 14434 6708,'28'9'4773,"4"-6"-129,10 2-516,4-5-3483,12 7-129,-2-6 0,2 6-387,-8 2-258,-9-4-774,-5 10-1677,-14-3-1806,-11-5-258,-11-7-129,-7 10 130</inkml:trace>
  <inkml:trace contextRef="#ctx0" brushRef="#br0" timeOffset="58391.3398">19144 14479 4128,'-33'4'4902,"23"15"-516,5 12 129,-3 6-2709,8 25-774,0-3-129,3 12-129,-3 0-387,2-3-258,1-7-129,-2-10-129,3-10-129,-3-20 129,-1-21-129,0 0-258,11 0 258,-8-27-258,3-8 129,-2-11 0,1-8 129,1-4 129,4 5-129,-3 3 516,3 6 0,0 19 387,-2 9-129,2 18 387,-3 20-387,3 19 129,-6 6-129,3 9-129,-4 3-129,4-3 0,-2-3-258,0-10 0,2-12 0,4-13 129,-4-12-129,9-6 0,-3-18 129,2-6-129,-2-12 129,2-4-129,-2-2 0,-2 2 0,-4 6 0,0 8 0,0 6 0,-7 20 0,15 0 0,-4 14 129,2 14-129,3 3 0,4 1 0,1 1 129,2-4-129,-2-6 0,-1-11 0,-2-4 0,-3-6 0,-2-2 129,-2-6-129,-4-8-129,0-4 129,-3-3 0,-1-3 0,-2-1 0,1 1 0,-2 7 0,0 17 0,-7-5 0,0 13 0,1 12 0,-1 11-129,3 7 258,0 1-258,4-2 129,4-2 0,7-6 0,3-8-129,3-5-258,7-5-258,-5-11-258,10 0-774,-10-16-903,9 5-1419,-6-18-129,3 7-129,-8-17 1806,4 8 1419,-5-1 1032,-6 0 1032,4 16 1419,-10-7 1548,-4 23 0,0 0-387,11 10-1290,-11-10-774,-2 30-774,-2-12-387,3 5 0,-2-6-129,3-1-129,0-16-129,0 15 129,0-15-129,0 0 129,9 0-129,-9 0 0,14-17 129,-4 8-258,-1 1 129,3 1 129,-2 6-129,2 1 0,1 5 0,-1 10 0,0 5-129,1 1-129,5 7-774,-6-10-3354,8 1-258,-2-8-516,6-8-258</inkml:trace>
  <inkml:trace contextRef="#ctx0" brushRef="#br0" timeOffset="58731.3592">21196 14255 5934,'-29'-6'5031,"18"23"-516,-2 17-258,9 21-3225,1 9-258,3 21-258,0 6 0,1 9-258,3 2-258,4-16-645,4-3-2193,-2-21-1935,-1-13 0,3-15-387</inkml:trace>
  <inkml:trace contextRef="#ctx0" brushRef="#br0" timeOffset="59596.4087">21902 14654 6450,'-22'-2'4902,"-1"5"-258,-2 16-387,-5 0-3354,6 14-387,0 0 129,6 8-387,3-6 129,8 2-387,7-5-129,7-8 0,12-7-258,5-10-258,11-1 0,-4-10 0,7-3-129,-8-14-129,3 3 0,-10-8 258,1 2 129,-8 1 0,-4 3 387,-5 2 0,-3 4 129,-4 14 258,0 0 129,0 0 0,0 0 0,-8 19 0,1-4 129,1 5 129,-2-3-258,3 1 0,0-6-129,1 1 0,4-13-129,0 14 0,0-14 0,8 0-129,0-4 0,3-7 0,1-1 0,-1-2 0,-2-2 0,-2 1 0,0 2 0,-7 13 129,0-20-129,0 20 0,-4-4 129,4 4 0,-13 12 129,7 0-129,0 3 0,2 2 0,4 0 0,0-4 129,2 0-129,-2-13 0,17 12 0,-6-12-129,2 0 129,2-6-129,-2-4 129,1 0 129,0-2-129,-1 3 0,-2-2 0,-1 6 0,-1 0 0,-1 5 129,-8 0-258,16 2 129,-8 4 0,1-1 0,0 3 0,4 1-129,1-2 129,1-2-129,3 0 0,1-3-129,0-1 129,0-1 0,1 0-129,-1-3 0,0-2 129,-2 2-258,0 1 0,-3-3-387,5 5-516,-8 0-1290,4 0-2193,-1 5-129,2 0-645</inkml:trace>
  <inkml:trace contextRef="#ctx0" brushRef="#br0" timeOffset="61579.5221">23074 14658 645,'0'-8'4515,"0"8"258,0 0-129,-11-18-2064,11 18-645,-10-7-774,10 7-258,-21 0-129,6 7-258,-7 3 0,-2 9-258,0-1 129,3 7-129,1 0 0,4 0-129,4-6 258,9-2-387,3-5 0,9-7 0,3-5 0,5 0 0,3-10 0,4-1 129,-3-4-258,2-2 129,-3 0-258,-3 3 516,-5 4-516,-2 2 258,-10 8 0,0 0 0,0 0 258,1 14-258,-1-1 0,0 1-258,0-2 516,3-2-645,6-3 258,3-5 0,1-2 0,2-9 129,1-7-258,0-5 258,0-7-258,-2-9 258,0-9-129,-3-12 129,-2-9 0,-4-6 0,-3 1 129,-2 8-129,0 4 258,-4 14-129,-1 16 129,5 30-129,-11 5 129,6 35 129,-1 14-258,2 12 129,0 8-258,1 5 129,0-1 0,3-5 0,0-10-129,3-12 0,1-12 129,5-11-258,0-12 258,9-8 0,0-8 0,0-7 0,2-9 0,0-7 0,1-5-129,-2-2 129,-1 0-129,-7 2 0,-2 3-129,-3 8 129,-6 17-129,0 0 258,0 0-129,0 9 0,0 9 258,0 2-258,4 3 129,1-2-129,4-2 0,2-5 0,2-1 129,1-5-258,4-3 129,-2-3-129,4-2 129,-4 0 0,0-2 0,-1-2 0,-3-2-129,-1 3 129,0-3 0,-2 3 0,0 2 0,0 0 0,1 1 0,4 0-129,0 0 129,4 0-129,1 3 129,2-1 0,4 1-129,1-2 129,-1-1-129,-2 0 129,-2-1-129,-3-4 129,-4-3-129,-4-1 258,-10 9-258,4-15 258,-4 15-129,-6-12 129,6 12 0,-14 0-129,14 0 258,-9 3-387,9-3 258,0 15-129,0-15 129,15 16-258,-4-8 129,3-3 129,0 2-129,-1-4 129,0 1 129,0-2-129,-1-2 129,3 0-129,-4-6 129,1-1-387,4-1 258,0-3-258,1-2 0,-1 1 129,2 1-258,-2 0 258,-1 1-258,-3 3 258,-12 7 0,14-10 0,-14 10 0,0 0 0,6 11 129,-6 2-129,0 6 129,-1 8-129,1 6 129,0 6-129,1 3 129,2 4-129,-3 7-129,0-3 129,0 3 0,-4-6 0,-2-4 0,-4-1 0,-2-4 0,-2-6 0,0-7 0,-4-4 0,0-4 0,-5-3-129,-1-5-129,1-5 129,0-4 0,2-3-129,-1-9 129,8-5 0,7-8-129,7-10 258,7-9 258,10-10-129,13-9 129,8-8-129,4 2-129,10 1 129,0 5-129,-1 9 258,-6 9-387,0 13 129,-7 12-258,-7 12 258,-4 5 0,-9 3 0,-4 10 129,-6 5-129,-2 2 129,-6 6-129,-1 1 129,-6 1-129,1 2 0,-4-3-387,0 12-1548,2-14-3096,-7 2-129,-7-4-258,-3-1-387</inkml:trace>
  <inkml:trace contextRef="#ctx0" brushRef="#br0" timeOffset="62263.5612">22752 15847 8385,'12'-32'5418,"-12"32"-387,10 0-387,-10 0-3870,0 25-129,0 0-387,0 5-129,4 0 0,1-1-129,3-4 0,3-6 129,2-8-258,2-5 129,3-6 0,0 0 0,-2-8 0,2-4 0,-2-3 0,-1 1 0,1-2 0,-2 0 0,-1 7-129,1-3 129,-2 8 0,0 4-129,-1 2 129,1 7 0,0 3-129,-2 1 129,4 0 0,-2 0 0,0-1-129,2-4 129,0-1 0,-2-5 0,0-2 0,-3 0-129,1 0 129,-2-2 0,2-3-129,-10 5 129,15-10-258,-5 5 516,1 0-258,-1-2-258,2 7-258,-10-12-1161,7 9-2967,-9 3-516,7-13 129,-10 3-774</inkml:trace>
  <inkml:trace contextRef="#ctx0" brushRef="#br0" timeOffset="62651.5835">23186 15702 774,'13'-21'4128,"-13"21"-129,12-1 0,-12 1-3612,15 10 129,-9 4-516,-2 7-387,3 2-129,1 7-516,-2-2 0,6 5 0,1-4 387,0-2 387,4-2 516,-3-8 129,5 0 903,-10-17 129,11 9 645,-20-9-258,25 0 0,-19-9-387,8 7-258,-7-10 0,7 10-129,-14 2-258,18-4-258,-10 4 129,4 3-387,-5 6 0,6 4-129,-3 2-129,1 2 129,0 1-258,-1 0-129,4 3-645,-14-21-645,17 27-3354,-14-12-258,5 5-129,-8-2-774</inkml:trace>
  <inkml:trace contextRef="#ctx0" brushRef="#br0" timeOffset="141915.1171">18865 11311 1548,'0'0'3612,"0"0"387,0 0-1032,0 0-645,0 0-516,10-1-387,8 1-258,-1 0-129,9 0-258,0 0-258,4 0-258,3 0-129,-1 0-129,1 0 129,-2-2-129,1-2 0,-1-2 0,-3 2 0,-3-1 0,-4 2-129,-6-1 0,-3 4-258,-12 0-903,10 0-2709,-10 0-258,-15 15-258,-1-4 0</inkml:trace>
  <inkml:trace contextRef="#ctx0" brushRef="#br0" timeOffset="142176.132">18841 11473 645,'33'17'3999,"-8"-10"-129,1-7 0,7 0-1548,5 1-516,-1-1-903,5 0-387,-4 0-387,1 0-129,-6 0 0,-4 0-129,-3 3-774,-8 3-2967,-7-2 129,0 5-516,-11-9 516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5" tIns="48321" rIns="96645" bIns="483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5" tIns="48321" rIns="96645" bIns="483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1" rIns="96645" bIns="4832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6645" tIns="48321" rIns="96645" bIns="483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5" tIns="48321" rIns="96645" bIns="483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5" tIns="48321" rIns="96645" bIns="483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300" b="1" dirty="0"/>
                  <a:t>Base case</a:t>
                </a:r>
                <a:r>
                  <a:rPr lang="en-US" sz="1300" dirty="0"/>
                  <a:t>: A graph that has 1 node has maximum degree less than or equal to 0 and can be colored with 1 color.  </a:t>
                </a:r>
              </a:p>
              <a:p>
                <a:endParaRPr lang="en-US" sz="1300" dirty="0"/>
              </a:p>
              <a:p>
                <a:r>
                  <a:rPr lang="en-US" sz="1300" b="1" dirty="0"/>
                  <a:t>Induction</a:t>
                </a:r>
                <a:r>
                  <a:rPr lang="en-US" sz="1300" dirty="0"/>
                  <a:t>: Suppose that any graph with at most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1300" dirty="0"/>
                  <a:t> nodes with maximum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≤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can be colored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300" dirty="0"/>
                  <a:t> colors.  We need to show that any graph of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300" dirty="0"/>
                  <a:t> nodes with maximum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≤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can also be colored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300" dirty="0"/>
                  <a:t> colors. </a:t>
                </a:r>
              </a:p>
              <a:p>
                <a:endParaRPr lang="en-US" sz="1300" dirty="0"/>
              </a:p>
              <a:p>
                <a:r>
                  <a:rPr lang="en-US" sz="1300" dirty="0"/>
                  <a:t>Let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1300" dirty="0"/>
                  <a:t> be a graph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300" dirty="0"/>
                  <a:t> nodes and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≤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.  Remove one node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1300" dirty="0"/>
                  <a:t> and its edges from the graph to form a </a:t>
                </a:r>
                <a:r>
                  <a:rPr lang="en-US" sz="1300" dirty="0" err="1"/>
                  <a:t>subgraph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𝐺</m:t>
                    </m:r>
                    <m:r>
                      <a:rPr lang="en-US" sz="13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300" dirty="0"/>
                  <a:t>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1300" dirty="0"/>
                  <a:t> nodes and at most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(since removing edges can’t increase the degree).  By the inductive hypothesis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𝐺</m:t>
                    </m:r>
                    <m:r>
                      <a:rPr lang="en-US" sz="13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300" dirty="0"/>
                  <a:t> can be colored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300" dirty="0"/>
                  <a:t> colors.   Node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1300" dirty="0"/>
                  <a:t> is connected to at most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other nodes, so it can be assigned the remaining </a:t>
                </a:r>
                <a14:m>
                  <m:oMath xmlns:m="http://schemas.openxmlformats.org/officeDocument/2006/math">
                    <m:r>
                      <a:rPr lang="en-US" sz="1300">
                        <a:latin typeface="Cambria Math"/>
                      </a:rPr>
                      <m:t>(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+1)</m:t>
                    </m:r>
                  </m:oMath>
                </a14:m>
                <a:r>
                  <a:rPr lang="en-US" sz="1300" dirty="0"/>
                  <a:t>th color.  </a:t>
                </a:r>
              </a:p>
              <a:p>
                <a:r>
                  <a:rPr lang="en-US" sz="1300" dirty="0"/>
                  <a:t>QED </a:t>
                </a:r>
                <a:endParaRPr lang="en-US" sz="13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b="1" dirty="0" smtClean="0"/>
                  <a:t>Base case</a:t>
                </a:r>
                <a:r>
                  <a:rPr lang="en-US" sz="1200" dirty="0" smtClean="0"/>
                  <a:t>: A graph that has 1 node has maximum degree less than or equal to 0 and can be colored with 1 color. 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1200" b="1" dirty="0" smtClean="0"/>
                  <a:t>Induction</a:t>
                </a:r>
                <a:r>
                  <a:rPr lang="en-US" sz="1200" dirty="0" smtClean="0"/>
                  <a:t>: Suppose that any graph with at most </a:t>
                </a:r>
                <a:r>
                  <a:rPr lang="en-US" sz="1200" b="0" i="0" smtClean="0">
                    <a:latin typeface="Cambria Math"/>
                  </a:rPr>
                  <a:t>𝑘−1</a:t>
                </a:r>
                <a:r>
                  <a:rPr lang="en-US" sz="1200" dirty="0" smtClean="0"/>
                  <a:t> nodes with maximum degree </a:t>
                </a:r>
                <a:r>
                  <a:rPr lang="en-US" sz="1200" b="0" i="0" smtClean="0">
                    <a:latin typeface="Cambria Math"/>
                  </a:rPr>
                  <a:t>≤𝐷</a:t>
                </a:r>
                <a:r>
                  <a:rPr lang="en-US" sz="1200" dirty="0" smtClean="0"/>
                  <a:t> can be colored with </a:t>
                </a:r>
                <a:r>
                  <a:rPr lang="en-US" sz="1200" b="0" i="0" smtClean="0">
                    <a:latin typeface="Cambria Math"/>
                  </a:rPr>
                  <a:t>𝐷+1</a:t>
                </a:r>
                <a:r>
                  <a:rPr lang="en-US" sz="1200" dirty="0" smtClean="0"/>
                  <a:t> colors.  We need to show that any graph of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dirty="0" smtClean="0"/>
                  <a:t> nodes with maximum degree </a:t>
                </a:r>
                <a:r>
                  <a:rPr lang="en-US" sz="1200" b="0" i="0" smtClean="0">
                    <a:latin typeface="Cambria Math"/>
                  </a:rPr>
                  <a:t>≤𝐷</a:t>
                </a:r>
                <a:r>
                  <a:rPr lang="en-US" sz="1200" dirty="0" smtClean="0"/>
                  <a:t> can also be colored with </a:t>
                </a:r>
                <a:r>
                  <a:rPr lang="en-US" sz="1200" b="0" i="0" smtClean="0">
                    <a:latin typeface="Cambria Math"/>
                  </a:rPr>
                  <a:t>𝐷+1</a:t>
                </a:r>
                <a:r>
                  <a:rPr lang="en-US" sz="1200" dirty="0" smtClean="0"/>
                  <a:t> colors. 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Let </a:t>
                </a:r>
                <a:r>
                  <a:rPr lang="en-US" sz="1200" b="0" i="0" smtClean="0">
                    <a:latin typeface="Cambria Math"/>
                  </a:rPr>
                  <a:t>𝐺</a:t>
                </a:r>
                <a:r>
                  <a:rPr lang="en-US" sz="1200" dirty="0" smtClean="0"/>
                  <a:t> be a graph with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dirty="0" smtClean="0"/>
                  <a:t> nodes and degree </a:t>
                </a:r>
                <a:r>
                  <a:rPr lang="en-US" sz="1200" b="0" i="0" smtClean="0">
                    <a:latin typeface="Cambria Math"/>
                  </a:rPr>
                  <a:t>≤𝐷</a:t>
                </a:r>
                <a:r>
                  <a:rPr lang="en-US" sz="1200" dirty="0" smtClean="0"/>
                  <a:t>.  Remove one node </a:t>
                </a:r>
                <a:r>
                  <a:rPr lang="en-US" sz="1200" b="0" i="0" smtClean="0">
                    <a:latin typeface="Cambria Math"/>
                  </a:rPr>
                  <a:t>𝑣</a:t>
                </a:r>
                <a:r>
                  <a:rPr lang="en-US" sz="1200" dirty="0" smtClean="0"/>
                  <a:t> and its edges from the graph to form a </a:t>
                </a:r>
                <a:r>
                  <a:rPr lang="en-US" sz="1200" dirty="0" err="1" smtClean="0"/>
                  <a:t>subgraph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𝐺′</a:t>
                </a:r>
                <a:r>
                  <a:rPr lang="en-US" sz="1200" dirty="0" smtClean="0"/>
                  <a:t> with </a:t>
                </a:r>
                <a:r>
                  <a:rPr lang="en-US" sz="1200" b="0" i="0" smtClean="0">
                    <a:latin typeface="Cambria Math"/>
                  </a:rPr>
                  <a:t>𝑘−1</a:t>
                </a:r>
                <a:r>
                  <a:rPr lang="en-US" sz="1200" dirty="0" smtClean="0"/>
                  <a:t> nodes and at most degree </a:t>
                </a:r>
                <a:r>
                  <a:rPr lang="en-US" sz="1200" b="0" i="0" smtClean="0">
                    <a:latin typeface="Cambria Math"/>
                  </a:rPr>
                  <a:t>𝐷</a:t>
                </a:r>
                <a:r>
                  <a:rPr lang="en-US" sz="1200" dirty="0" smtClean="0"/>
                  <a:t> (since removing edges can’t increase the degree).  By the inductive hypothesis </a:t>
                </a:r>
                <a:r>
                  <a:rPr lang="en-US" sz="1200" b="0" i="0" smtClean="0">
                    <a:latin typeface="Cambria Math"/>
                  </a:rPr>
                  <a:t>𝐺′</a:t>
                </a:r>
                <a:r>
                  <a:rPr lang="en-US" sz="1200" dirty="0" smtClean="0"/>
                  <a:t> can be colored with </a:t>
                </a:r>
                <a:r>
                  <a:rPr lang="en-US" sz="1200" b="0" i="0" smtClean="0">
                    <a:latin typeface="Cambria Math"/>
                  </a:rPr>
                  <a:t>𝐷+1</a:t>
                </a:r>
                <a:r>
                  <a:rPr lang="en-US" sz="1200" dirty="0" smtClean="0"/>
                  <a:t> colors.   Node </a:t>
                </a:r>
                <a:r>
                  <a:rPr lang="en-US" sz="1200" b="0" i="0" smtClean="0">
                    <a:latin typeface="Cambria Math"/>
                  </a:rPr>
                  <a:t>𝑣</a:t>
                </a:r>
                <a:r>
                  <a:rPr lang="en-US" sz="1200" dirty="0" smtClean="0"/>
                  <a:t> is connected to at most </a:t>
                </a:r>
                <a:r>
                  <a:rPr lang="en-US" sz="1200" b="0" i="0" smtClean="0">
                    <a:latin typeface="Cambria Math"/>
                  </a:rPr>
                  <a:t>𝐷</a:t>
                </a:r>
                <a:r>
                  <a:rPr lang="en-US" sz="1200" dirty="0" smtClean="0"/>
                  <a:t> other nodes, so it can be assigned the remaining </a:t>
                </a:r>
                <a:r>
                  <a:rPr lang="en-US" sz="1200" b="0" i="0" smtClean="0">
                    <a:latin typeface="Cambria Math"/>
                  </a:rPr>
                  <a:t>(𝐷+1)</a:t>
                </a:r>
                <a:r>
                  <a:rPr lang="en-US" sz="1200" dirty="0" smtClean="0"/>
                  <a:t>th color.  </a:t>
                </a:r>
              </a:p>
              <a:p>
                <a:pPr marL="0" indent="0">
                  <a:buNone/>
                </a:pPr>
                <a:r>
                  <a:rPr lang="en-US" sz="1200" dirty="0" smtClean="0"/>
                  <a:t>QED 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300" b="1" dirty="0"/>
                  <a:t>Base case</a:t>
                </a:r>
                <a:r>
                  <a:rPr lang="en-US" sz="1300" dirty="0"/>
                  <a:t>: A graph that has 1 node has maximum degree less than or equal to 0 and can be colored with 1 color.  </a:t>
                </a:r>
              </a:p>
              <a:p>
                <a:endParaRPr lang="en-US" sz="1300" dirty="0"/>
              </a:p>
              <a:p>
                <a:r>
                  <a:rPr lang="en-US" sz="1300" b="1" dirty="0"/>
                  <a:t>Induction</a:t>
                </a:r>
                <a:r>
                  <a:rPr lang="en-US" sz="1300" dirty="0"/>
                  <a:t>: Suppose that any graph with at most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1300" dirty="0"/>
                  <a:t> nodes with maximum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≤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can be colored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300" dirty="0"/>
                  <a:t> colors.  We need to show that any graph of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300" dirty="0"/>
                  <a:t> nodes with maximum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≤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can also be colored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300" dirty="0"/>
                  <a:t> colors. </a:t>
                </a:r>
              </a:p>
              <a:p>
                <a:endParaRPr lang="en-US" sz="1300" dirty="0"/>
              </a:p>
              <a:p>
                <a:r>
                  <a:rPr lang="en-US" sz="1300" dirty="0"/>
                  <a:t>Let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1300" dirty="0"/>
                  <a:t> be a graph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300" dirty="0"/>
                  <a:t> nodes and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≤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.  Remove one node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1300" dirty="0"/>
                  <a:t> and its edges from the graph to form a </a:t>
                </a:r>
                <a:r>
                  <a:rPr lang="en-US" sz="1300" dirty="0" err="1"/>
                  <a:t>subgraph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𝐺</m:t>
                    </m:r>
                    <m:r>
                      <a:rPr lang="en-US" sz="13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300" dirty="0"/>
                  <a:t>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1300" dirty="0"/>
                  <a:t> nodes and at most degree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(since removing edges can’t increase the degree).  By the inductive hypothesis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𝐺</m:t>
                    </m:r>
                    <m:r>
                      <a:rPr lang="en-US" sz="13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300" dirty="0"/>
                  <a:t> can be colored with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1300" dirty="0"/>
                  <a:t> colors.   Node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1300" dirty="0"/>
                  <a:t> is connected to at most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1300" dirty="0"/>
                  <a:t> other nodes, so it can be assigned the remaining </a:t>
                </a:r>
                <a14:m>
                  <m:oMath xmlns:m="http://schemas.openxmlformats.org/officeDocument/2006/math">
                    <m:r>
                      <a:rPr lang="en-US" sz="1300">
                        <a:latin typeface="Cambria Math"/>
                      </a:rPr>
                      <m:t>(</m:t>
                    </m:r>
                    <m:r>
                      <a:rPr lang="en-US" sz="1300" i="1">
                        <a:latin typeface="Cambria Math"/>
                      </a:rPr>
                      <m:t>𝐷</m:t>
                    </m:r>
                    <m:r>
                      <a:rPr lang="en-US" sz="1300" i="1">
                        <a:latin typeface="Cambria Math"/>
                      </a:rPr>
                      <m:t>+1)</m:t>
                    </m:r>
                  </m:oMath>
                </a14:m>
                <a:r>
                  <a:rPr lang="en-US" sz="1300" dirty="0"/>
                  <a:t>th color.  </a:t>
                </a:r>
              </a:p>
              <a:p>
                <a:r>
                  <a:rPr lang="en-US" sz="1300" dirty="0"/>
                  <a:t>QED </a:t>
                </a:r>
                <a:endParaRPr lang="en-US" sz="1300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b="1" dirty="0" smtClean="0"/>
                  <a:t>Base case</a:t>
                </a:r>
                <a:r>
                  <a:rPr lang="en-US" sz="1200" dirty="0" smtClean="0"/>
                  <a:t>: A graph that has 1 node has maximum degree less than or equal to 0 and can be colored with 1 color. 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1200" b="1" dirty="0" smtClean="0"/>
                  <a:t>Induction</a:t>
                </a:r>
                <a:r>
                  <a:rPr lang="en-US" sz="1200" dirty="0" smtClean="0"/>
                  <a:t>: Suppose that any graph with at most </a:t>
                </a:r>
                <a:r>
                  <a:rPr lang="en-US" sz="1200" b="0" i="0" smtClean="0">
                    <a:latin typeface="Cambria Math"/>
                  </a:rPr>
                  <a:t>𝑘−1</a:t>
                </a:r>
                <a:r>
                  <a:rPr lang="en-US" sz="1200" dirty="0" smtClean="0"/>
                  <a:t> nodes with maximum degree </a:t>
                </a:r>
                <a:r>
                  <a:rPr lang="en-US" sz="1200" b="0" i="0" smtClean="0">
                    <a:latin typeface="Cambria Math"/>
                  </a:rPr>
                  <a:t>≤𝐷</a:t>
                </a:r>
                <a:r>
                  <a:rPr lang="en-US" sz="1200" dirty="0" smtClean="0"/>
                  <a:t> can be colored with </a:t>
                </a:r>
                <a:r>
                  <a:rPr lang="en-US" sz="1200" b="0" i="0" smtClean="0">
                    <a:latin typeface="Cambria Math"/>
                  </a:rPr>
                  <a:t>𝐷+1</a:t>
                </a:r>
                <a:r>
                  <a:rPr lang="en-US" sz="1200" dirty="0" smtClean="0"/>
                  <a:t> colors.  We need to show that any graph of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dirty="0" smtClean="0"/>
                  <a:t> nodes with maximum degree </a:t>
                </a:r>
                <a:r>
                  <a:rPr lang="en-US" sz="1200" b="0" i="0" smtClean="0">
                    <a:latin typeface="Cambria Math"/>
                  </a:rPr>
                  <a:t>≤𝐷</a:t>
                </a:r>
                <a:r>
                  <a:rPr lang="en-US" sz="1200" dirty="0" smtClean="0"/>
                  <a:t> can also be colored with </a:t>
                </a:r>
                <a:r>
                  <a:rPr lang="en-US" sz="1200" b="0" i="0" smtClean="0">
                    <a:latin typeface="Cambria Math"/>
                  </a:rPr>
                  <a:t>𝐷+1</a:t>
                </a:r>
                <a:r>
                  <a:rPr lang="en-US" sz="1200" dirty="0" smtClean="0"/>
                  <a:t> colors. 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Let </a:t>
                </a:r>
                <a:r>
                  <a:rPr lang="en-US" sz="1200" b="0" i="0" smtClean="0">
                    <a:latin typeface="Cambria Math"/>
                  </a:rPr>
                  <a:t>𝐺</a:t>
                </a:r>
                <a:r>
                  <a:rPr lang="en-US" sz="1200" dirty="0" smtClean="0"/>
                  <a:t> be a graph with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dirty="0" smtClean="0"/>
                  <a:t> nodes and degree </a:t>
                </a:r>
                <a:r>
                  <a:rPr lang="en-US" sz="1200" b="0" i="0" smtClean="0">
                    <a:latin typeface="Cambria Math"/>
                  </a:rPr>
                  <a:t>≤𝐷</a:t>
                </a:r>
                <a:r>
                  <a:rPr lang="en-US" sz="1200" dirty="0" smtClean="0"/>
                  <a:t>.  Remove one node </a:t>
                </a:r>
                <a:r>
                  <a:rPr lang="en-US" sz="1200" b="0" i="0" smtClean="0">
                    <a:latin typeface="Cambria Math"/>
                  </a:rPr>
                  <a:t>𝑣</a:t>
                </a:r>
                <a:r>
                  <a:rPr lang="en-US" sz="1200" dirty="0" smtClean="0"/>
                  <a:t> and its edges from the graph to form a </a:t>
                </a:r>
                <a:r>
                  <a:rPr lang="en-US" sz="1200" dirty="0" err="1" smtClean="0"/>
                  <a:t>subgraph</a:t>
                </a:r>
                <a:r>
                  <a:rPr lang="en-US" sz="1200" dirty="0" smtClean="0"/>
                  <a:t> </a:t>
                </a:r>
                <a:r>
                  <a:rPr lang="en-US" sz="1200" b="0" i="0" smtClean="0">
                    <a:latin typeface="Cambria Math"/>
                  </a:rPr>
                  <a:t>𝐺′</a:t>
                </a:r>
                <a:r>
                  <a:rPr lang="en-US" sz="1200" dirty="0" smtClean="0"/>
                  <a:t> with </a:t>
                </a:r>
                <a:r>
                  <a:rPr lang="en-US" sz="1200" b="0" i="0" smtClean="0">
                    <a:latin typeface="Cambria Math"/>
                  </a:rPr>
                  <a:t>𝑘−1</a:t>
                </a:r>
                <a:r>
                  <a:rPr lang="en-US" sz="1200" dirty="0" smtClean="0"/>
                  <a:t> nodes and at most degree </a:t>
                </a:r>
                <a:r>
                  <a:rPr lang="en-US" sz="1200" b="0" i="0" smtClean="0">
                    <a:latin typeface="Cambria Math"/>
                  </a:rPr>
                  <a:t>𝐷</a:t>
                </a:r>
                <a:r>
                  <a:rPr lang="en-US" sz="1200" dirty="0" smtClean="0"/>
                  <a:t> (since removing edges can’t increase the degree).  By the inductive hypothesis </a:t>
                </a:r>
                <a:r>
                  <a:rPr lang="en-US" sz="1200" b="0" i="0" smtClean="0">
                    <a:latin typeface="Cambria Math"/>
                  </a:rPr>
                  <a:t>𝐺′</a:t>
                </a:r>
                <a:r>
                  <a:rPr lang="en-US" sz="1200" dirty="0" smtClean="0"/>
                  <a:t> can be colored with </a:t>
                </a:r>
                <a:r>
                  <a:rPr lang="en-US" sz="1200" b="0" i="0" smtClean="0">
                    <a:latin typeface="Cambria Math"/>
                  </a:rPr>
                  <a:t>𝐷+1</a:t>
                </a:r>
                <a:r>
                  <a:rPr lang="en-US" sz="1200" dirty="0" smtClean="0"/>
                  <a:t> colors.   Node </a:t>
                </a:r>
                <a:r>
                  <a:rPr lang="en-US" sz="1200" b="0" i="0" smtClean="0">
                    <a:latin typeface="Cambria Math"/>
                  </a:rPr>
                  <a:t>𝑣</a:t>
                </a:r>
                <a:r>
                  <a:rPr lang="en-US" sz="1200" dirty="0" smtClean="0"/>
                  <a:t> is connected to at most </a:t>
                </a:r>
                <a:r>
                  <a:rPr lang="en-US" sz="1200" b="0" i="0" smtClean="0">
                    <a:latin typeface="Cambria Math"/>
                  </a:rPr>
                  <a:t>𝐷</a:t>
                </a:r>
                <a:r>
                  <a:rPr lang="en-US" sz="1200" dirty="0" smtClean="0"/>
                  <a:t> other nodes, so it can be assigned the remaining </a:t>
                </a:r>
                <a:r>
                  <a:rPr lang="en-US" sz="1200" b="0" i="0" smtClean="0">
                    <a:latin typeface="Cambria Math"/>
                  </a:rPr>
                  <a:t>(𝐷+1)</a:t>
                </a:r>
                <a:r>
                  <a:rPr lang="en-US" sz="1200" dirty="0" smtClean="0"/>
                  <a:t>th color.  </a:t>
                </a:r>
              </a:p>
              <a:p>
                <a:pPr marL="0" indent="0">
                  <a:buNone/>
                </a:pPr>
                <a:r>
                  <a:rPr lang="en-US" sz="1200" dirty="0" smtClean="0"/>
                  <a:t>QED </a:t>
                </a:r>
                <a:endParaRPr lang="en-US" sz="1200" dirty="0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300" dirty="0"/>
                  <a:t>I.e., show that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=4</m:t>
                    </m:r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+5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300" dirty="0"/>
                  <a:t> for some natural numbers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1300" dirty="0"/>
                  <a:t> and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300" dirty="0"/>
                  <a:t> and any integers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≥12</m:t>
                    </m:r>
                  </m:oMath>
                </a14:m>
                <a:r>
                  <a:rPr lang="en-US" sz="1300" dirty="0"/>
                  <a:t>.</a:t>
                </a:r>
                <a:endParaRPr lang="en-US" sz="1300" dirty="0"/>
              </a:p>
              <a:p>
                <a:endParaRPr lang="en-US" sz="1300" dirty="0"/>
              </a:p>
              <a:p>
                <a:r>
                  <a:rPr lang="en-US" sz="1300" b="1" dirty="0"/>
                  <a:t>Base cases</a:t>
                </a:r>
                <a:r>
                  <a:rPr lang="en-US" sz="1300" dirty="0"/>
                  <a:t>: </a:t>
                </a:r>
              </a:p>
              <a:p>
                <a:r>
                  <a:rPr lang="en-US" sz="1300" dirty="0"/>
                  <a:t>	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=12</m:t>
                    </m:r>
                  </m:oMath>
                </a14:m>
                <a:r>
                  <a:rPr lang="en-US" sz="1300" dirty="0"/>
                  <a:t>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=3, 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  <m:r>
                      <a:rPr lang="en-US" sz="1300" i="1">
                        <a:latin typeface="Cambria Math"/>
                      </a:rPr>
                      <m:t>=0⇒4∗3+5∗0=12</m:t>
                    </m:r>
                  </m:oMath>
                </a14:m>
                <a:endParaRPr lang="en-US" sz="1300" dirty="0"/>
              </a:p>
              <a:p>
                <a:r>
                  <a:rPr lang="en-US" sz="1300" dirty="0"/>
                  <a:t>	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1300" dirty="0"/>
                  <a:t>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=2, 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  <m:r>
                      <a:rPr lang="en-US" sz="1300" i="1">
                        <a:latin typeface="Cambria Math"/>
                      </a:rPr>
                      <m:t>=1⇒4∗2+5∗1=13</m:t>
                    </m:r>
                  </m:oMath>
                </a14:m>
                <a:endParaRPr lang="en-US" sz="1300" dirty="0"/>
              </a:p>
              <a:p>
                <a:r>
                  <a:rPr lang="en-US" sz="1300" dirty="0"/>
                  <a:t>	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=14</m:t>
                    </m:r>
                  </m:oMath>
                </a14:m>
                <a:r>
                  <a:rPr lang="en-US" sz="1300" dirty="0"/>
                  <a:t>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=1, 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  <m:r>
                      <a:rPr lang="en-US" sz="1300" i="1">
                        <a:latin typeface="Cambria Math"/>
                      </a:rPr>
                      <m:t>=2⇒4∗1+5∗2=14</m:t>
                    </m:r>
                  </m:oMath>
                </a14:m>
                <a:endParaRPr lang="en-US" sz="1300" dirty="0"/>
              </a:p>
              <a:p>
                <a:r>
                  <a:rPr lang="en-US" sz="1300" dirty="0"/>
                  <a:t>	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=15</m:t>
                    </m:r>
                  </m:oMath>
                </a14:m>
                <a:r>
                  <a:rPr lang="en-US" sz="1300" dirty="0"/>
                  <a:t>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=0, 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  <m:r>
                      <a:rPr lang="en-US" sz="1300" i="1">
                        <a:latin typeface="Cambria Math"/>
                      </a:rPr>
                      <m:t>=3⇒4∗0+5∗3=15</m:t>
                    </m:r>
                  </m:oMath>
                </a14:m>
                <a:endParaRPr lang="en-US" sz="1300" dirty="0"/>
              </a:p>
              <a:p>
                <a:endParaRPr lang="en-US" sz="1300" dirty="0"/>
              </a:p>
              <a:p>
                <a:r>
                  <a:rPr lang="en-US" sz="1300" dirty="0"/>
                  <a:t>Induction: Suppose that there exist natural integers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1300" dirty="0"/>
                  <a:t> and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300" dirty="0"/>
                  <a:t> such that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=4</m:t>
                    </m:r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+5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300" dirty="0"/>
                  <a:t> for each integer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𝑛</m:t>
                    </m:r>
                    <m:r>
                      <a:rPr lang="en-US" sz="1300" i="1">
                        <a:latin typeface="Cambria Math"/>
                      </a:rPr>
                      <m:t>∈{12, 13, …</m:t>
                    </m:r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−1}</m:t>
                    </m:r>
                  </m:oMath>
                </a14:m>
                <a:r>
                  <a:rPr lang="en-US" sz="1300" dirty="0"/>
                  <a:t>, where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≥1</m:t>
                    </m:r>
                  </m:oMath>
                </a14:m>
                <a:r>
                  <a:rPr lang="en-US" sz="1300" dirty="0"/>
                  <a:t>6.  Then, we have to show that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=4</m:t>
                    </m:r>
                    <m:r>
                      <a:rPr lang="en-US" sz="1300" i="1">
                        <a:latin typeface="Cambria Math"/>
                      </a:rPr>
                      <m:t>𝑖</m:t>
                    </m:r>
                    <m:r>
                      <a:rPr lang="en-US" sz="1300" i="1">
                        <a:latin typeface="Cambria Math"/>
                      </a:rPr>
                      <m:t>+5</m:t>
                    </m:r>
                    <m:r>
                      <a:rPr lang="en-US" sz="13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1300" dirty="0"/>
                  <a:t> for some natural</a:t>
                </a:r>
                <a14:m>
                  <m:oMath xmlns:m="http://schemas.openxmlformats.org/officeDocument/2006/math">
                    <m:r>
                      <a:rPr lang="en-US" sz="13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300">
                        <a:latin typeface="Cambria Math"/>
                      </a:rPr>
                      <m:t>i</m:t>
                    </m:r>
                  </m:oMath>
                </a14:m>
                <a:r>
                  <a:rPr lang="en-US" sz="1300" dirty="0"/>
                  <a:t> and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1300" dirty="0"/>
                  <a:t>.  Since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≥1</m:t>
                    </m:r>
                  </m:oMath>
                </a14:m>
                <a:r>
                  <a:rPr lang="en-US" sz="1300" dirty="0"/>
                  <a:t>6,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−4≥12</m:t>
                    </m:r>
                  </m:oMath>
                </a14:m>
                <a:r>
                  <a:rPr lang="en-US" sz="1300" dirty="0"/>
                  <a:t>, so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−4=4</m:t>
                    </m:r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+5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300" dirty="0"/>
                  <a:t> for some natural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𝑎</m:t>
                    </m:r>
                    <m:r>
                      <a:rPr lang="en-US" sz="1300" i="1">
                        <a:latin typeface="Cambria Math"/>
                      </a:rPr>
                      <m:t>,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300" dirty="0"/>
                  <a:t>.  So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𝑘</m:t>
                    </m:r>
                    <m:r>
                      <a:rPr lang="en-US" sz="1300" i="1">
                        <a:latin typeface="Cambria Math"/>
                      </a:rPr>
                      <m:t>=4</m:t>
                    </m:r>
                    <m:d>
                      <m:dPr>
                        <m:ctrlPr>
                          <a:rPr lang="en-US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/>
                          </a:rPr>
                          <m:t>𝑎</m:t>
                        </m:r>
                        <m:r>
                          <a:rPr lang="en-US" sz="13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1300" i="1">
                        <a:latin typeface="Cambria Math"/>
                      </a:rPr>
                      <m:t>+5</m:t>
                    </m:r>
                    <m:r>
                      <a:rPr lang="en-US" sz="13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300" dirty="0"/>
                  <a:t>.    </a:t>
                </a:r>
              </a:p>
              <a:p>
                <a:endParaRPr lang="en-US" sz="1300" dirty="0"/>
              </a:p>
              <a:p>
                <a:r>
                  <a:rPr lang="en-US" sz="1300" dirty="0"/>
                  <a:t>QED</a:t>
                </a:r>
                <a:endParaRPr lang="en-US" sz="13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dirty="0" smtClean="0"/>
                  <a:t>I.e., show that </a:t>
                </a:r>
                <a:r>
                  <a:rPr lang="en-US" sz="1200" b="0" i="0" smtClean="0">
                    <a:latin typeface="Cambria Math"/>
                  </a:rPr>
                  <a:t>𝑛=4𝑎+5𝑏</a:t>
                </a:r>
                <a:r>
                  <a:rPr lang="en-US" sz="1200" dirty="0" smtClean="0"/>
                  <a:t> for some natural numbers </a:t>
                </a:r>
                <a:r>
                  <a:rPr lang="en-US" sz="1200" b="0" i="0" smtClean="0">
                    <a:latin typeface="Cambria Math"/>
                  </a:rPr>
                  <a:t>𝑎</a:t>
                </a:r>
                <a:r>
                  <a:rPr lang="en-US" sz="1200" dirty="0" smtClean="0"/>
                  <a:t> and </a:t>
                </a:r>
                <a:r>
                  <a:rPr lang="en-US" sz="1200" b="0" i="0" smtClean="0">
                    <a:latin typeface="Cambria Math"/>
                  </a:rPr>
                  <a:t>𝑏</a:t>
                </a:r>
                <a:r>
                  <a:rPr lang="en-US" sz="1200" dirty="0" smtClean="0"/>
                  <a:t> and any integers </a:t>
                </a:r>
                <a:r>
                  <a:rPr lang="en-US" sz="1200" b="0" i="0" smtClean="0">
                    <a:latin typeface="Cambria Math"/>
                  </a:rPr>
                  <a:t>𝑛≥12</a:t>
                </a:r>
                <a:r>
                  <a:rPr lang="en-US" sz="1200" dirty="0" smtClean="0"/>
                  <a:t>.</a:t>
                </a: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1200" b="1" dirty="0" smtClean="0"/>
                  <a:t>Base cases</a:t>
                </a:r>
                <a:r>
                  <a:rPr lang="en-US" sz="12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1200" dirty="0"/>
                  <a:t>	</a:t>
                </a:r>
                <a:r>
                  <a:rPr lang="en-US" sz="1200" b="0" i="0" smtClean="0">
                    <a:latin typeface="Cambria Math"/>
                  </a:rPr>
                  <a:t>𝑛=12</a:t>
                </a:r>
                <a:r>
                  <a:rPr lang="en-US" sz="1200" dirty="0" smtClean="0"/>
                  <a:t>: </a:t>
                </a:r>
                <a:r>
                  <a:rPr lang="en-US" sz="1200" b="0" i="0" smtClean="0">
                    <a:latin typeface="Cambria Math"/>
                  </a:rPr>
                  <a:t>𝑎=3, 𝑏=0⇒4∗3+5∗0=12</a:t>
                </a: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/>
                  <a:t>	</a:t>
                </a:r>
                <a:r>
                  <a:rPr lang="en-US" sz="1200" i="0">
                    <a:latin typeface="Cambria Math"/>
                  </a:rPr>
                  <a:t>𝑛=13</a:t>
                </a:r>
                <a:r>
                  <a:rPr lang="en-US" sz="1200" dirty="0"/>
                  <a:t>: </a:t>
                </a:r>
                <a:r>
                  <a:rPr lang="en-US" sz="1200" i="0">
                    <a:latin typeface="Cambria Math"/>
                  </a:rPr>
                  <a:t>𝑎=2, 𝑏=1⇒4∗2+5∗1=13</a:t>
                </a:r>
                <a:endParaRPr lang="en-US" sz="1200" dirty="0"/>
              </a:p>
              <a:p>
                <a:pPr marL="0" indent="0">
                  <a:buNone/>
                </a:pPr>
                <a:r>
                  <a:rPr lang="en-US" sz="1200" dirty="0"/>
                  <a:t>	</a:t>
                </a:r>
                <a:r>
                  <a:rPr lang="en-US" sz="1200" i="0">
                    <a:latin typeface="Cambria Math"/>
                  </a:rPr>
                  <a:t>𝑛=14</a:t>
                </a:r>
                <a:r>
                  <a:rPr lang="en-US" sz="1200" dirty="0"/>
                  <a:t>: </a:t>
                </a:r>
                <a:r>
                  <a:rPr lang="en-US" sz="1200" i="0">
                    <a:latin typeface="Cambria Math"/>
                  </a:rPr>
                  <a:t>𝑎=1, 𝑏=2⇒4∗1+5∗2=14</a:t>
                </a: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	</a:t>
                </a:r>
                <a:r>
                  <a:rPr lang="en-US" sz="1200" i="0">
                    <a:latin typeface="Cambria Math"/>
                  </a:rPr>
                  <a:t>𝑛=15</a:t>
                </a:r>
                <a:r>
                  <a:rPr lang="en-US" sz="1200" dirty="0"/>
                  <a:t>: </a:t>
                </a:r>
                <a:r>
                  <a:rPr lang="en-US" sz="1200" i="0">
                    <a:latin typeface="Cambria Math"/>
                  </a:rPr>
                  <a:t>𝑎=0, 𝑏=3⇒4∗0+5∗3=15</a:t>
                </a:r>
                <a:endParaRPr lang="en-US" sz="1200" dirty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Induction: Suppose that there exist natural integers </a:t>
                </a:r>
                <a:r>
                  <a:rPr lang="en-US" sz="1200" b="0" i="0" smtClean="0">
                    <a:latin typeface="Cambria Math"/>
                  </a:rPr>
                  <a:t>𝑎</a:t>
                </a:r>
                <a:r>
                  <a:rPr lang="en-US" sz="1200" dirty="0" smtClean="0"/>
                  <a:t> and </a:t>
                </a:r>
                <a:r>
                  <a:rPr lang="en-US" sz="1200" b="0" i="0" smtClean="0">
                    <a:latin typeface="Cambria Math"/>
                  </a:rPr>
                  <a:t>𝑏</a:t>
                </a:r>
                <a:r>
                  <a:rPr lang="en-US" sz="1200" dirty="0" smtClean="0"/>
                  <a:t> such that </a:t>
                </a:r>
                <a:r>
                  <a:rPr lang="en-US" sz="1200" b="0" i="0" smtClean="0">
                    <a:latin typeface="Cambria Math"/>
                  </a:rPr>
                  <a:t>𝑛=4𝑎+5𝑏</a:t>
                </a:r>
                <a:r>
                  <a:rPr lang="en-US" sz="1200" dirty="0" smtClean="0"/>
                  <a:t> for each integer </a:t>
                </a:r>
                <a:r>
                  <a:rPr lang="en-US" sz="1200" b="0" i="0" smtClean="0">
                    <a:latin typeface="Cambria Math"/>
                  </a:rPr>
                  <a:t>𝑛∈{12, 13, …𝑘−1}</a:t>
                </a:r>
                <a:r>
                  <a:rPr lang="en-US" sz="1200" dirty="0" smtClean="0"/>
                  <a:t>, where </a:t>
                </a:r>
                <a:r>
                  <a:rPr lang="en-US" sz="1200" b="0" i="0" smtClean="0">
                    <a:latin typeface="Cambria Math"/>
                  </a:rPr>
                  <a:t>𝑘≥1</a:t>
                </a:r>
                <a:r>
                  <a:rPr lang="en-US" sz="1200" dirty="0" smtClean="0"/>
                  <a:t>6.  Then, we have to show that </a:t>
                </a:r>
                <a:r>
                  <a:rPr lang="en-US" sz="1200" b="0" i="0" smtClean="0">
                    <a:latin typeface="Cambria Math"/>
                  </a:rPr>
                  <a:t>𝑘</a:t>
                </a:r>
                <a:r>
                  <a:rPr lang="en-US" sz="1200" i="0">
                    <a:latin typeface="Cambria Math"/>
                  </a:rPr>
                  <a:t>=4</a:t>
                </a:r>
                <a:r>
                  <a:rPr lang="en-US" sz="1200" b="0" i="0" smtClean="0">
                    <a:latin typeface="Cambria Math"/>
                  </a:rPr>
                  <a:t>𝑖</a:t>
                </a:r>
                <a:r>
                  <a:rPr lang="en-US" sz="1200" i="0">
                    <a:latin typeface="Cambria Math"/>
                  </a:rPr>
                  <a:t>+5</a:t>
                </a:r>
                <a:r>
                  <a:rPr lang="en-US" sz="1200" b="0" i="0" smtClean="0">
                    <a:latin typeface="Cambria Math"/>
                  </a:rPr>
                  <a:t>𝑗</a:t>
                </a:r>
                <a:r>
                  <a:rPr lang="en-US" sz="1200" dirty="0" smtClean="0"/>
                  <a:t> for some natural</a:t>
                </a:r>
                <a:r>
                  <a:rPr lang="en-US" sz="1200" b="0" i="0" smtClean="0">
                    <a:latin typeface="Cambria Math"/>
                  </a:rPr>
                  <a:t> i</a:t>
                </a:r>
                <a:r>
                  <a:rPr lang="en-US" sz="1200" dirty="0" smtClean="0"/>
                  <a:t> and </a:t>
                </a:r>
                <a:r>
                  <a:rPr lang="en-US" sz="1200" b="0" i="0" smtClean="0">
                    <a:latin typeface="Cambria Math"/>
                  </a:rPr>
                  <a:t>𝑗</a:t>
                </a:r>
                <a:r>
                  <a:rPr lang="en-US" sz="1200" dirty="0" smtClean="0"/>
                  <a:t>.  Since </a:t>
                </a:r>
                <a:r>
                  <a:rPr lang="en-US" sz="1200" b="0" i="0" smtClean="0">
                    <a:latin typeface="Cambria Math"/>
                  </a:rPr>
                  <a:t>𝑘≥1</a:t>
                </a:r>
                <a:r>
                  <a:rPr lang="en-US" sz="1200" dirty="0" smtClean="0"/>
                  <a:t>6, </a:t>
                </a:r>
                <a:r>
                  <a:rPr lang="en-US" sz="1200" b="0" i="0" smtClean="0">
                    <a:latin typeface="Cambria Math"/>
                  </a:rPr>
                  <a:t>𝑘−4≥12</a:t>
                </a:r>
                <a:r>
                  <a:rPr lang="en-US" sz="1200" dirty="0" smtClean="0"/>
                  <a:t>, so </a:t>
                </a:r>
                <a:r>
                  <a:rPr lang="en-US" sz="1200" b="0" i="0" smtClean="0">
                    <a:latin typeface="Cambria Math"/>
                  </a:rPr>
                  <a:t>𝑘−4=4𝑎+5𝑏</a:t>
                </a:r>
                <a:r>
                  <a:rPr lang="en-US" sz="1200" dirty="0" smtClean="0"/>
                  <a:t> for some natural </a:t>
                </a:r>
                <a:r>
                  <a:rPr lang="en-US" sz="1200" b="0" i="0" smtClean="0">
                    <a:latin typeface="Cambria Math"/>
                  </a:rPr>
                  <a:t>𝑎,𝑏</a:t>
                </a:r>
                <a:r>
                  <a:rPr lang="en-US" sz="1200" dirty="0" smtClean="0"/>
                  <a:t>.  So </a:t>
                </a:r>
                <a:r>
                  <a:rPr lang="en-US" sz="1200" b="0" i="0" smtClean="0">
                    <a:latin typeface="Cambria Math"/>
                  </a:rPr>
                  <a:t>𝑘=4(𝑎+1)+5𝑏</a:t>
                </a:r>
                <a:r>
                  <a:rPr lang="en-US" sz="1200" dirty="0" smtClean="0"/>
                  <a:t>.    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QED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8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3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esome-art.biz/awesome/shop/item.aspx?itemid=1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76200"/>
            <a:ext cx="7086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More Induction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219200" y="5715000"/>
            <a:ext cx="7246774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Illinois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C5D9-4D02-4355-9F81-DAACC89124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6813" y="4876800"/>
            <a:ext cx="182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hlinkClick r:id="rId3"/>
              </a:rPr>
              <a:t>A</a:t>
            </a:r>
            <a:r>
              <a:rPr lang="en-US" sz="1100" b="1" dirty="0">
                <a:hlinkClick r:id="rId3"/>
              </a:rPr>
              <a:t> Pork-Butchers Shop Seen from a </a:t>
            </a:r>
            <a:r>
              <a:rPr lang="en-US" sz="1100" b="1" dirty="0" smtClean="0">
                <a:hlinkClick r:id="rId3"/>
              </a:rPr>
              <a:t>Window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1100" b="1" dirty="0" smtClean="0"/>
          </a:p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Van Gogh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Van Gogh - A Pork-Butchers Shop Seen from a Wind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952500"/>
            <a:ext cx="3876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Claim: For any positive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, if all nodes in a graph have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can be colored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 smtClean="0"/>
                  <a:t> colors.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111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23160" y="1790280"/>
              <a:ext cx="7178760" cy="458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9480" y="1779120"/>
                <a:ext cx="7206480" cy="46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8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Claim</a:t>
                </a:r>
                <a:r>
                  <a:rPr lang="en-US" sz="2000" dirty="0" smtClean="0"/>
                  <a:t>: For any positive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/>
                  <a:t>, if all nodes in a graph have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 can be colored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𝐷</m:t>
                    </m:r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000" dirty="0" smtClean="0"/>
                  <a:t> colors.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P(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/>
                  <a:t>): Any graph G with 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 nodes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 smtClean="0"/>
                  <a:t>where all nodes have degree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𝐷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i="0" dirty="0" smtClean="0">
                    <a:latin typeface="Cambria Math"/>
                  </a:rPr>
                  <a:t/>
                </a:r>
                <a:br>
                  <a:rPr lang="en-US" sz="2000" b="0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          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can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be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colored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with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D+1 colors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Structure of proof: </a:t>
                </a:r>
                <a:endParaRPr lang="en-US" sz="2000" b="0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741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68440" y="1654560"/>
              <a:ext cx="8022960" cy="5028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320" y="1646280"/>
                <a:ext cx="8052120" cy="50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6593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graph coloring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43360" y="734400"/>
              <a:ext cx="6966720" cy="5909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9680" y="719640"/>
                <a:ext cx="6984720" cy="59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Postage example (with strong induction)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Claim: Every amount of postage that is at least 12 cents can be made from 4- and 5-cent stamps.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34000" y="1404000"/>
              <a:ext cx="7197120" cy="4490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4280" y="1389240"/>
                <a:ext cx="7216920" cy="45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7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Postage example (with strong induction)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Claim</a:t>
            </a:r>
            <a:r>
              <a:rPr lang="en-US" sz="2000" dirty="0" smtClean="0"/>
              <a:t>: Every amount of postage that is at least 12 cents can be made from 4- and 5-cent stamps.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119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Nim</a:t>
            </a:r>
            <a:r>
              <a:rPr lang="en-US" sz="2000" dirty="0" smtClean="0"/>
              <a:t>: Two piles, two piles of matches.  Each player takes turns removing any number of matches from either pile.  Player that takes last match wins. </a:t>
            </a:r>
          </a:p>
          <a:p>
            <a:pPr marL="0" indent="0">
              <a:buNone/>
            </a:pPr>
            <a:r>
              <a:rPr lang="en-US" sz="2000" b="1" dirty="0" smtClean="0"/>
              <a:t>Claim</a:t>
            </a:r>
            <a:r>
              <a:rPr lang="en-US" sz="2000" dirty="0" smtClean="0"/>
              <a:t>: If the two piles contain the same number of matches at the start of the game, then the second player can always win.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26000" y="2743560"/>
              <a:ext cx="2352960" cy="3062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5920" y="2731680"/>
                <a:ext cx="2377080" cy="30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factorization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Claim: Every positive integer can be written as the product of primes.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474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grades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410200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𝐷𝑜𝑛𝑒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𝑀𝑜𝑜𝑑𝑙𝑒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Freshmen: </a:t>
                </a:r>
                <a:br>
                  <a:rPr lang="en-US" sz="2800" dirty="0" smtClean="0"/>
                </a:br>
                <a:r>
                  <a:rPr lang="en-US" sz="2800" dirty="0" smtClean="0"/>
                  <a:t>	formal roster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People did very well, in general.</a:t>
                </a:r>
              </a:p>
              <a:p>
                <a:r>
                  <a:rPr lang="en-US" sz="2800" dirty="0" smtClean="0"/>
                  <a:t>Thanks to TAs;  very lenient grading</a:t>
                </a:r>
              </a:p>
              <a:p>
                <a:r>
                  <a:rPr lang="en-US" sz="2800" dirty="0" smtClean="0"/>
                  <a:t>Estimated grade thus far </a:t>
                </a:r>
              </a:p>
              <a:p>
                <a:pPr lvl="1"/>
                <a:r>
                  <a:rPr lang="en-US" sz="2400" dirty="0" smtClean="0"/>
                  <a:t>  A+,A, A-: 90 or above; </a:t>
                </a:r>
              </a:p>
              <a:p>
                <a:pPr lvl="1"/>
                <a:r>
                  <a:rPr lang="en-US" sz="2400" dirty="0" smtClean="0"/>
                  <a:t>  B+, B, B-: 80 or above;</a:t>
                </a:r>
              </a:p>
              <a:p>
                <a:pPr lvl="1"/>
                <a:r>
                  <a:rPr lang="en-US" sz="2400" dirty="0" smtClean="0"/>
                  <a:t>  C+, C, C-: 70 or above</a:t>
                </a:r>
              </a:p>
              <a:p>
                <a:pPr lvl="1"/>
                <a:r>
                  <a:rPr lang="en-US" sz="2400" dirty="0"/>
                  <a:t> </a:t>
                </a:r>
                <a:r>
                  <a:rPr lang="en-US" sz="2400" dirty="0" smtClean="0"/>
                  <a:t> D ,F : you need to be worried; come talk to us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410200"/>
              </a:xfrm>
              <a:blipFill rotWithShape="1">
                <a:blip r:embed="rId2"/>
                <a:stretch>
                  <a:fillRect l="-963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179472"/>
              </p:ext>
            </p:extLst>
          </p:nvPr>
        </p:nvGraphicFramePr>
        <p:xfrm>
          <a:off x="3505200" y="152400"/>
          <a:ext cx="6372225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42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Induction always involves proving a claim for a set of integers (e.g., number of nodes in a graph)</a:t>
            </a:r>
          </a:p>
          <a:p>
            <a:endParaRPr lang="en-US" sz="2800" dirty="0"/>
          </a:p>
          <a:p>
            <a:r>
              <a:rPr lang="en-US" sz="2800" dirty="0" smtClean="0"/>
              <a:t>Sketch out a few simple cases to help determine the base case and strategy for induction</a:t>
            </a:r>
          </a:p>
          <a:p>
            <a:pPr lvl="1"/>
            <a:r>
              <a:rPr lang="en-US" sz="2400" dirty="0" smtClean="0"/>
              <a:t>How many base cases are needed?</a:t>
            </a:r>
          </a:p>
          <a:p>
            <a:pPr lvl="1"/>
            <a:r>
              <a:rPr lang="en-US" sz="2400" dirty="0" smtClean="0"/>
              <a:t>How does the next case follow from the base cases?</a:t>
            </a:r>
          </a:p>
          <a:p>
            <a:endParaRPr lang="en-US" sz="2800" dirty="0" smtClean="0"/>
          </a:p>
          <a:p>
            <a:r>
              <a:rPr lang="en-US" sz="2800" dirty="0" smtClean="0"/>
              <a:t>Carefully write the full inductive hypothesis and what you need to show</a:t>
            </a:r>
          </a:p>
          <a:p>
            <a:endParaRPr lang="en-US" sz="2800" dirty="0"/>
          </a:p>
          <a:p>
            <a:r>
              <a:rPr lang="en-US" sz="2800" dirty="0" smtClean="0"/>
              <a:t>Make sure that your induction step uses the inductive hypothesis to reach the conclusion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domino n fall?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 descr="http://us.123rf.com/400wm/400/400/akeeris/akeeris1106/akeeris110600096/9808886-line-of-dominos-dominos-arranging-in-one-streight-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877979"/>
            <a:ext cx="5995195" cy="40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domino n fall?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domino k falls.  Then domino k+1 falls.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fall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fall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 descr="http://us.123rf.com/400wm/400/400/akeeris/akeeris1106/akeeris110600096/9808886-line-of-dominos-dominos-arranging-in-one-streight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877979"/>
            <a:ext cx="5995195" cy="40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domino n fall?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domino k falls.  Then domino k+1 falls.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fall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fall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The first domino falls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fall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 descr="http://us.123rf.com/400wm/400/400/akeeris/akeeris1106/akeeris110600096/9808886-line-of-dominos-dominos-arranging-in-one-streight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877979"/>
            <a:ext cx="5995195" cy="40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us.123rf.com/400wm/400/400/akeeris/akeeris1106/akeeris110600096/9808886-line-of-dominos-dominos-arranging-in-one-streight-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22615"/>
            <a:ext cx="4547394" cy="30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09600" y="11430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Inductive hypothesis: Suppose domino k falls.</a:t>
            </a:r>
          </a:p>
          <a:p>
            <a:pPr marL="0" indent="0">
              <a:buNone/>
            </a:pPr>
            <a:r>
              <a:rPr lang="en-US" sz="2800" dirty="0" smtClean="0"/>
              <a:t>Inductive conclusion: Domino k+1 falls.</a:t>
            </a:r>
          </a:p>
          <a:p>
            <a:pPr marL="0" indent="0">
              <a:buNone/>
            </a:pPr>
            <a:r>
              <a:rPr lang="en-US" sz="2800" dirty="0" smtClean="0"/>
              <a:t>Base case: The first domino falls.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9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 of induction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Claim: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for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all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=0, 1, 2, 3…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Base: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r>
                      <a:rPr lang="en-US" sz="2800" i="1">
                        <a:latin typeface="Cambria Math"/>
                      </a:rPr>
                      <m:t>(0)</m:t>
                    </m:r>
                  </m:oMath>
                </a14:m>
                <a:r>
                  <a:rPr lang="en-US" sz="2800" dirty="0"/>
                  <a:t> is true.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Inductive step: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+1)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or 	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…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+1)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35563"/>
              </a:xfrm>
              <a:blipFill rotWithShape="1">
                <a:blip r:embed="rId2"/>
                <a:stretch>
                  <a:fillRect l="-1481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606" y="4440744"/>
            <a:ext cx="2189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Inductive hypothesis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96607" y="4086176"/>
            <a:ext cx="223090" cy="34581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96806" y="4440744"/>
            <a:ext cx="2189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Inductive conclusion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34710" y="4094927"/>
            <a:ext cx="223090" cy="34581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1703" y="347657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Weak Induction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715000" y="3476576"/>
            <a:ext cx="276703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72400" y="50833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Strong Induction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7495697" y="5083314"/>
            <a:ext cx="276703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 template</a:t>
            </a:r>
          </a:p>
          <a:p>
            <a:r>
              <a:rPr lang="en-US" dirty="0" smtClean="0"/>
              <a:t>More examples of induction proofs</a:t>
            </a:r>
          </a:p>
          <a:p>
            <a:pPr lvl="1"/>
            <a:r>
              <a:rPr lang="en-US" dirty="0" smtClean="0"/>
              <a:t>Graph coloring</a:t>
            </a:r>
          </a:p>
          <a:p>
            <a:pPr lvl="1"/>
            <a:r>
              <a:rPr lang="en-US" dirty="0" smtClean="0"/>
              <a:t>Multiple base cases</a:t>
            </a:r>
          </a:p>
          <a:p>
            <a:pPr lvl="1"/>
            <a:r>
              <a:rPr lang="en-US" dirty="0" smtClean="0"/>
              <a:t>Another strong induction</a:t>
            </a:r>
          </a:p>
          <a:p>
            <a:pPr lvl="1"/>
            <a:r>
              <a:rPr lang="en-US" dirty="0" smtClean="0"/>
              <a:t>Prime factorization</a:t>
            </a:r>
          </a:p>
          <a:p>
            <a:pPr lvl="1"/>
            <a:r>
              <a:rPr lang="en-US" dirty="0" smtClean="0"/>
              <a:t>Towns connected by one-way streets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118533</TotalTime>
  <Words>891</Words>
  <Application>Microsoft Office PowerPoint</Application>
  <PresentationFormat>On-screen Show (4:3)</PresentationFormat>
  <Paragraphs>140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2_Office Theme</vt:lpstr>
      <vt:lpstr>PowerPoint Presentation</vt:lpstr>
      <vt:lpstr>Midterm grades</vt:lpstr>
      <vt:lpstr>Does domino n fall?</vt:lpstr>
      <vt:lpstr>Does domino n fall?</vt:lpstr>
      <vt:lpstr>Does domino n fall?</vt:lpstr>
      <vt:lpstr>Induction</vt:lpstr>
      <vt:lpstr>Basic structure of induction proof</vt:lpstr>
      <vt:lpstr>Today’s lecture</vt:lpstr>
      <vt:lpstr>Induction template</vt:lpstr>
      <vt:lpstr>Graph coloring</vt:lpstr>
      <vt:lpstr>Graph coloring</vt:lpstr>
      <vt:lpstr>Graph coloring</vt:lpstr>
      <vt:lpstr>Greedy graph coloring algorithm</vt:lpstr>
      <vt:lpstr>Postage example (with strong induction)</vt:lpstr>
      <vt:lpstr>Postage example (with strong induction)</vt:lpstr>
      <vt:lpstr>Nim</vt:lpstr>
      <vt:lpstr>Prime factorization</vt:lpstr>
      <vt:lpstr>Program verification</vt:lpstr>
      <vt:lpstr>Puzzle</vt:lpstr>
      <vt:lpstr>Tips for induction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325</cp:revision>
  <cp:lastPrinted>2013-10-18T07:27:36Z</cp:lastPrinted>
  <dcterms:created xsi:type="dcterms:W3CDTF">2009-12-16T02:55:56Z</dcterms:created>
  <dcterms:modified xsi:type="dcterms:W3CDTF">2013-10-18T07:28:20Z</dcterms:modified>
</cp:coreProperties>
</file>